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4"/>
  </p:notesMasterIdLst>
  <p:sldIdLst>
    <p:sldId id="256" r:id="rId5"/>
    <p:sldId id="257" r:id="rId6"/>
    <p:sldId id="260" r:id="rId7"/>
    <p:sldId id="261" r:id="rId8"/>
    <p:sldId id="262" r:id="rId9"/>
    <p:sldId id="263" r:id="rId10"/>
    <p:sldId id="264" r:id="rId11"/>
    <p:sldId id="259" r:id="rId12"/>
    <p:sldId id="25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BAF8"/>
    <a:srgbClr val="3FA9D3"/>
    <a:srgbClr val="10ADFC"/>
    <a:srgbClr val="65787F"/>
    <a:srgbClr val="87D9FB"/>
    <a:srgbClr val="11E8FF"/>
    <a:srgbClr val="29C7FF"/>
    <a:srgbClr val="D49FF1"/>
    <a:srgbClr val="7223AD"/>
    <a:srgbClr val="4A00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25972D-2C2F-4140-C8CA-D51E38FCFCB5}" v="609" dt="2023-05-22T08:11:58.467"/>
    <p1510:client id="{B4DAE856-C49C-4983-B4B1-715625673909}" v="345" dt="2023-05-22T15:40:48.5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132" y="2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sh Kear (5248971)" userId="a401a19c-1780-42fb-9d31-096da0dc75be" providerId="ADAL" clId="{060E8EE1-4392-4AD7-974A-8F7BDC9D41C4}"/>
    <pc:docChg chg="undo custSel modSld">
      <pc:chgData name="Josh Kear (5248971)" userId="a401a19c-1780-42fb-9d31-096da0dc75be" providerId="ADAL" clId="{060E8EE1-4392-4AD7-974A-8F7BDC9D41C4}" dt="2023-05-21T15:19:39.389" v="802" actId="20577"/>
      <pc:docMkLst>
        <pc:docMk/>
      </pc:docMkLst>
      <pc:sldChg chg="modSp mod">
        <pc:chgData name="Josh Kear (5248971)" userId="a401a19c-1780-42fb-9d31-096da0dc75be" providerId="ADAL" clId="{060E8EE1-4392-4AD7-974A-8F7BDC9D41C4}" dt="2023-05-21T14:24:41.590" v="23" actId="14100"/>
        <pc:sldMkLst>
          <pc:docMk/>
          <pc:sldMk cId="109857222" sldId="256"/>
        </pc:sldMkLst>
        <pc:spChg chg="mod">
          <ac:chgData name="Josh Kear (5248971)" userId="a401a19c-1780-42fb-9d31-096da0dc75be" providerId="ADAL" clId="{060E8EE1-4392-4AD7-974A-8F7BDC9D41C4}" dt="2023-05-21T14:24:41.590" v="23" actId="14100"/>
          <ac:spMkLst>
            <pc:docMk/>
            <pc:sldMk cId="109857222" sldId="256"/>
            <ac:spMk id="6" creationId="{6BEB1B79-FD09-16E1-1C90-EA2EAFEFE031}"/>
          </ac:spMkLst>
        </pc:spChg>
        <pc:spChg chg="mod">
          <ac:chgData name="Josh Kear (5248971)" userId="a401a19c-1780-42fb-9d31-096da0dc75be" providerId="ADAL" clId="{060E8EE1-4392-4AD7-974A-8F7BDC9D41C4}" dt="2023-05-21T14:24:36.636" v="22" actId="14100"/>
          <ac:spMkLst>
            <pc:docMk/>
            <pc:sldMk cId="109857222" sldId="256"/>
            <ac:spMk id="13" creationId="{5C985D1E-FE55-6CDC-AE98-E18BEA1F53B3}"/>
          </ac:spMkLst>
        </pc:spChg>
        <pc:spChg chg="mod">
          <ac:chgData name="Josh Kear (5248971)" userId="a401a19c-1780-42fb-9d31-096da0dc75be" providerId="ADAL" clId="{060E8EE1-4392-4AD7-974A-8F7BDC9D41C4}" dt="2023-05-21T14:24:31.926" v="21" actId="14100"/>
          <ac:spMkLst>
            <pc:docMk/>
            <pc:sldMk cId="109857222" sldId="256"/>
            <ac:spMk id="19" creationId="{5C985D1E-FE55-6CDC-AE98-E18BEA1F53B3}"/>
          </ac:spMkLst>
        </pc:spChg>
      </pc:sldChg>
      <pc:sldChg chg="addSp modSp mod">
        <pc:chgData name="Josh Kear (5248971)" userId="a401a19c-1780-42fb-9d31-096da0dc75be" providerId="ADAL" clId="{060E8EE1-4392-4AD7-974A-8F7BDC9D41C4}" dt="2023-05-21T14:30:40.055" v="42" actId="14100"/>
        <pc:sldMkLst>
          <pc:docMk/>
          <pc:sldMk cId="1006061194" sldId="258"/>
        </pc:sldMkLst>
        <pc:spChg chg="add mod">
          <ac:chgData name="Josh Kear (5248971)" userId="a401a19c-1780-42fb-9d31-096da0dc75be" providerId="ADAL" clId="{060E8EE1-4392-4AD7-974A-8F7BDC9D41C4}" dt="2023-05-21T14:27:00.812" v="41" actId="1037"/>
          <ac:spMkLst>
            <pc:docMk/>
            <pc:sldMk cId="1006061194" sldId="258"/>
            <ac:spMk id="2" creationId="{423A4A6A-8D75-C42A-9579-47E9EC258633}"/>
          </ac:spMkLst>
        </pc:spChg>
        <pc:spChg chg="mod">
          <ac:chgData name="Josh Kear (5248971)" userId="a401a19c-1780-42fb-9d31-096da0dc75be" providerId="ADAL" clId="{060E8EE1-4392-4AD7-974A-8F7BDC9D41C4}" dt="2023-05-21T14:30:40.055" v="42" actId="14100"/>
          <ac:spMkLst>
            <pc:docMk/>
            <pc:sldMk cId="1006061194" sldId="258"/>
            <ac:spMk id="4" creationId="{5C985D1E-FE55-6CDC-AE98-E18BEA1F53B3}"/>
          </ac:spMkLst>
        </pc:spChg>
      </pc:sldChg>
      <pc:sldChg chg="addSp delSp modSp mod">
        <pc:chgData name="Josh Kear (5248971)" userId="a401a19c-1780-42fb-9d31-096da0dc75be" providerId="ADAL" clId="{060E8EE1-4392-4AD7-974A-8F7BDC9D41C4}" dt="2023-05-21T15:19:39.389" v="802" actId="20577"/>
        <pc:sldMkLst>
          <pc:docMk/>
          <pc:sldMk cId="1378695678" sldId="259"/>
        </pc:sldMkLst>
        <pc:spChg chg="add mod">
          <ac:chgData name="Josh Kear (5248971)" userId="a401a19c-1780-42fb-9d31-096da0dc75be" providerId="ADAL" clId="{060E8EE1-4392-4AD7-974A-8F7BDC9D41C4}" dt="2023-05-21T14:23:19.131" v="12" actId="1037"/>
          <ac:spMkLst>
            <pc:docMk/>
            <pc:sldMk cId="1378695678" sldId="259"/>
            <ac:spMk id="6" creationId="{AD9ADABF-2860-AB84-3479-19470F50F8B9}"/>
          </ac:spMkLst>
        </pc:spChg>
        <pc:spChg chg="add del mod">
          <ac:chgData name="Josh Kear (5248971)" userId="a401a19c-1780-42fb-9d31-096da0dc75be" providerId="ADAL" clId="{060E8EE1-4392-4AD7-974A-8F7BDC9D41C4}" dt="2023-05-21T14:24:02.283" v="15" actId="478"/>
          <ac:spMkLst>
            <pc:docMk/>
            <pc:sldMk cId="1378695678" sldId="259"/>
            <ac:spMk id="7" creationId="{C994C7A7-D15C-0CAC-302D-8515A80D2BCF}"/>
          </ac:spMkLst>
        </pc:spChg>
        <pc:spChg chg="add mod">
          <ac:chgData name="Josh Kear (5248971)" userId="a401a19c-1780-42fb-9d31-096da0dc75be" providerId="ADAL" clId="{060E8EE1-4392-4AD7-974A-8F7BDC9D41C4}" dt="2023-05-21T15:19:39.389" v="802" actId="20577"/>
          <ac:spMkLst>
            <pc:docMk/>
            <pc:sldMk cId="1378695678" sldId="259"/>
            <ac:spMk id="8" creationId="{A9E5971A-B019-9CE5-E33C-5B7918A3A620}"/>
          </ac:spMkLst>
        </pc:spChg>
      </pc:sldChg>
    </pc:docChg>
  </pc:docChgLst>
  <pc:docChgLst>
    <pc:chgData name="Josh Kear (5248971)" userId="S::5248971@student.gloscol.ac.uk::a401a19c-1780-42fb-9d31-096da0dc75be" providerId="AD" clId="Web-{6956C85F-32AE-403F-929F-12001719EDBC}"/>
    <pc:docChg chg="modSld">
      <pc:chgData name="Josh Kear (5248971)" userId="S::5248971@student.gloscol.ac.uk::a401a19c-1780-42fb-9d31-096da0dc75be" providerId="AD" clId="Web-{6956C85F-32AE-403F-929F-12001719EDBC}" dt="2023-05-12T14:16:25.841" v="77"/>
      <pc:docMkLst>
        <pc:docMk/>
      </pc:docMkLst>
      <pc:sldChg chg="addSp delSp modSp">
        <pc:chgData name="Josh Kear (5248971)" userId="S::5248971@student.gloscol.ac.uk::a401a19c-1780-42fb-9d31-096da0dc75be" providerId="AD" clId="Web-{6956C85F-32AE-403F-929F-12001719EDBC}" dt="2023-05-12T14:16:25.841" v="77"/>
        <pc:sldMkLst>
          <pc:docMk/>
          <pc:sldMk cId="109857222" sldId="256"/>
        </pc:sldMkLst>
        <pc:spChg chg="del mod">
          <ac:chgData name="Josh Kear (5248971)" userId="S::5248971@student.gloscol.ac.uk::a401a19c-1780-42fb-9d31-096da0dc75be" providerId="AD" clId="Web-{6956C85F-32AE-403F-929F-12001719EDBC}" dt="2023-05-12T14:08:51.185" v="47"/>
          <ac:spMkLst>
            <pc:docMk/>
            <pc:sldMk cId="109857222" sldId="256"/>
            <ac:spMk id="2" creationId="{00000000-0000-0000-0000-000000000000}"/>
          </ac:spMkLst>
        </pc:spChg>
        <pc:spChg chg="del mod">
          <ac:chgData name="Josh Kear (5248971)" userId="S::5248971@student.gloscol.ac.uk::a401a19c-1780-42fb-9d31-096da0dc75be" providerId="AD" clId="Web-{6956C85F-32AE-403F-929F-12001719EDBC}" dt="2023-05-12T14:08:52.904" v="48"/>
          <ac:spMkLst>
            <pc:docMk/>
            <pc:sldMk cId="109857222" sldId="256"/>
            <ac:spMk id="3" creationId="{00000000-0000-0000-0000-000000000000}"/>
          </ac:spMkLst>
        </pc:spChg>
        <pc:spChg chg="add del mod">
          <ac:chgData name="Josh Kear (5248971)" userId="S::5248971@student.gloscol.ac.uk::a401a19c-1780-42fb-9d31-096da0dc75be" providerId="AD" clId="Web-{6956C85F-32AE-403F-929F-12001719EDBC}" dt="2023-05-12T14:08:55.091" v="49"/>
          <ac:spMkLst>
            <pc:docMk/>
            <pc:sldMk cId="109857222" sldId="256"/>
            <ac:spMk id="7" creationId="{8E70C8E3-EC07-570C-08AB-6B3B73F7436E}"/>
          </ac:spMkLst>
        </pc:spChg>
        <pc:spChg chg="add del mod">
          <ac:chgData name="Josh Kear (5248971)" userId="S::5248971@student.gloscol.ac.uk::a401a19c-1780-42fb-9d31-096da0dc75be" providerId="AD" clId="Web-{6956C85F-32AE-403F-929F-12001719EDBC}" dt="2023-05-12T14:08:57.216" v="50"/>
          <ac:spMkLst>
            <pc:docMk/>
            <pc:sldMk cId="109857222" sldId="256"/>
            <ac:spMk id="9" creationId="{0A612806-0E3B-32BA-B8AF-D8092BF9F7C8}"/>
          </ac:spMkLst>
        </pc:spChg>
        <pc:spChg chg="add del mod">
          <ac:chgData name="Josh Kear (5248971)" userId="S::5248971@student.gloscol.ac.uk::a401a19c-1780-42fb-9d31-096da0dc75be" providerId="AD" clId="Web-{6956C85F-32AE-403F-929F-12001719EDBC}" dt="2023-05-12T14:11:18.033" v="67"/>
          <ac:spMkLst>
            <pc:docMk/>
            <pc:sldMk cId="109857222" sldId="256"/>
            <ac:spMk id="10" creationId="{395AD713-37C9-EC5B-9AFD-AA772E07BD8D}"/>
          </ac:spMkLst>
        </pc:spChg>
        <pc:spChg chg="add mod">
          <ac:chgData name="Josh Kear (5248971)" userId="S::5248971@student.gloscol.ac.uk::a401a19c-1780-42fb-9d31-096da0dc75be" providerId="AD" clId="Web-{6956C85F-32AE-403F-929F-12001719EDBC}" dt="2023-05-12T14:16:25.841" v="77"/>
          <ac:spMkLst>
            <pc:docMk/>
            <pc:sldMk cId="109857222" sldId="256"/>
            <ac:spMk id="11" creationId="{6BEB1B79-FD09-16E1-1C90-EA2EAFEFE031}"/>
          </ac:spMkLst>
        </pc:spChg>
        <pc:picChg chg="add mod">
          <ac:chgData name="Josh Kear (5248971)" userId="S::5248971@student.gloscol.ac.uk::a401a19c-1780-42fb-9d31-096da0dc75be" providerId="AD" clId="Web-{6956C85F-32AE-403F-929F-12001719EDBC}" dt="2023-05-12T14:09:06.045" v="51" actId="1076"/>
          <ac:picMkLst>
            <pc:docMk/>
            <pc:sldMk cId="109857222" sldId="256"/>
            <ac:picMk id="4" creationId="{52BB0277-DF96-2109-C223-35F9AC1D669A}"/>
          </ac:picMkLst>
        </pc:picChg>
        <pc:picChg chg="add mod ord">
          <ac:chgData name="Josh Kear (5248971)" userId="S::5248971@student.gloscol.ac.uk::a401a19c-1780-42fb-9d31-096da0dc75be" providerId="AD" clId="Web-{6956C85F-32AE-403F-929F-12001719EDBC}" dt="2023-05-12T14:08:24.715" v="44" actId="14100"/>
          <ac:picMkLst>
            <pc:docMk/>
            <pc:sldMk cId="109857222" sldId="256"/>
            <ac:picMk id="5" creationId="{34463CF6-2FFC-93F9-B788-CD54AFCBE9BF}"/>
          </ac:picMkLst>
        </pc:picChg>
      </pc:sldChg>
    </pc:docChg>
  </pc:docChgLst>
  <pc:docChgLst>
    <pc:chgData name="Josh Kear (5248971)" userId="S::5248971@student.gloscol.ac.uk::a401a19c-1780-42fb-9d31-096da0dc75be" providerId="AD" clId="Web-{FD3ED77A-8D77-F0E9-770D-09B8B0474E3D}"/>
    <pc:docChg chg="modSld">
      <pc:chgData name="Josh Kear (5248971)" userId="S::5248971@student.gloscol.ac.uk::a401a19c-1780-42fb-9d31-096da0dc75be" providerId="AD" clId="Web-{FD3ED77A-8D77-F0E9-770D-09B8B0474E3D}" dt="2023-05-19T12:04:37.826" v="2" actId="14100"/>
      <pc:docMkLst>
        <pc:docMk/>
      </pc:docMkLst>
      <pc:sldChg chg="modSp">
        <pc:chgData name="Josh Kear (5248971)" userId="S::5248971@student.gloscol.ac.uk::a401a19c-1780-42fb-9d31-096da0dc75be" providerId="AD" clId="Web-{FD3ED77A-8D77-F0E9-770D-09B8B0474E3D}" dt="2023-05-19T12:04:37.826" v="2" actId="14100"/>
        <pc:sldMkLst>
          <pc:docMk/>
          <pc:sldMk cId="109857222" sldId="256"/>
        </pc:sldMkLst>
        <pc:spChg chg="mod">
          <ac:chgData name="Josh Kear (5248971)" userId="S::5248971@student.gloscol.ac.uk::a401a19c-1780-42fb-9d31-096da0dc75be" providerId="AD" clId="Web-{FD3ED77A-8D77-F0E9-770D-09B8B0474E3D}" dt="2023-05-19T12:04:37.826" v="2" actId="14100"/>
          <ac:spMkLst>
            <pc:docMk/>
            <pc:sldMk cId="109857222" sldId="256"/>
            <ac:spMk id="6" creationId="{6BEB1B79-FD09-16E1-1C90-EA2EAFEFE031}"/>
          </ac:spMkLst>
        </pc:spChg>
      </pc:sldChg>
    </pc:docChg>
  </pc:docChgLst>
  <pc:docChgLst>
    <pc:chgData name="Josh Kear (5248971)" userId="S::5248971@student.gloscol.ac.uk::a401a19c-1780-42fb-9d31-096da0dc75be" providerId="AD" clId="Web-{D356EF35-68CE-19EE-E1DC-9B3282204AE0}"/>
    <pc:docChg chg="modSld">
      <pc:chgData name="Josh Kear (5248971)" userId="S::5248971@student.gloscol.ac.uk::a401a19c-1780-42fb-9d31-096da0dc75be" providerId="AD" clId="Web-{D356EF35-68CE-19EE-E1DC-9B3282204AE0}" dt="2023-05-19T12:21:00.144" v="36" actId="20577"/>
      <pc:docMkLst>
        <pc:docMk/>
      </pc:docMkLst>
      <pc:sldChg chg="addSp delSp modSp">
        <pc:chgData name="Josh Kear (5248971)" userId="S::5248971@student.gloscol.ac.uk::a401a19c-1780-42fb-9d31-096da0dc75be" providerId="AD" clId="Web-{D356EF35-68CE-19EE-E1DC-9B3282204AE0}" dt="2023-05-19T12:21:00.144" v="36" actId="20577"/>
        <pc:sldMkLst>
          <pc:docMk/>
          <pc:sldMk cId="109857222" sldId="256"/>
        </pc:sldMkLst>
        <pc:spChg chg="mod">
          <ac:chgData name="Josh Kear (5248971)" userId="S::5248971@student.gloscol.ac.uk::a401a19c-1780-42fb-9d31-096da0dc75be" providerId="AD" clId="Web-{D356EF35-68CE-19EE-E1DC-9B3282204AE0}" dt="2023-05-19T12:20:30.768" v="31" actId="1076"/>
          <ac:spMkLst>
            <pc:docMk/>
            <pc:sldMk cId="109857222" sldId="256"/>
            <ac:spMk id="6" creationId="{6BEB1B79-FD09-16E1-1C90-EA2EAFEFE031}"/>
          </ac:spMkLst>
        </pc:spChg>
        <pc:spChg chg="add mod">
          <ac:chgData name="Josh Kear (5248971)" userId="S::5248971@student.gloscol.ac.uk::a401a19c-1780-42fb-9d31-096da0dc75be" providerId="AD" clId="Web-{D356EF35-68CE-19EE-E1DC-9B3282204AE0}" dt="2023-05-19T12:21:00.144" v="36" actId="20577"/>
          <ac:spMkLst>
            <pc:docMk/>
            <pc:sldMk cId="109857222" sldId="256"/>
            <ac:spMk id="8" creationId="{5C985D1E-FE55-6CDC-AE98-E18BEA1F53B3}"/>
          </ac:spMkLst>
        </pc:spChg>
        <pc:spChg chg="add del mod">
          <ac:chgData name="Josh Kear (5248971)" userId="S::5248971@student.gloscol.ac.uk::a401a19c-1780-42fb-9d31-096da0dc75be" providerId="AD" clId="Web-{D356EF35-68CE-19EE-E1DC-9B3282204AE0}" dt="2023-05-19T12:20:12.767" v="25"/>
          <ac:spMkLst>
            <pc:docMk/>
            <pc:sldMk cId="109857222" sldId="256"/>
            <ac:spMk id="9" creationId="{A51F9549-D780-CA05-0814-E11EA9DB24C2}"/>
          </ac:spMkLst>
        </pc:spChg>
        <pc:picChg chg="add mod ord">
          <ac:chgData name="Josh Kear (5248971)" userId="S::5248971@student.gloscol.ac.uk::a401a19c-1780-42fb-9d31-096da0dc75be" providerId="AD" clId="Web-{D356EF35-68CE-19EE-E1DC-9B3282204AE0}" dt="2023-05-19T12:10:12.016" v="15" actId="14100"/>
          <ac:picMkLst>
            <pc:docMk/>
            <pc:sldMk cId="109857222" sldId="256"/>
            <ac:picMk id="2" creationId="{34AB0CD4-E3C8-8B1A-5305-2459F3B87EC8}"/>
          </ac:picMkLst>
        </pc:picChg>
        <pc:picChg chg="add mod">
          <ac:chgData name="Josh Kear (5248971)" userId="S::5248971@student.gloscol.ac.uk::a401a19c-1780-42fb-9d31-096da0dc75be" providerId="AD" clId="Web-{D356EF35-68CE-19EE-E1DC-9B3282204AE0}" dt="2023-05-19T12:20:45.815" v="33" actId="14100"/>
          <ac:picMkLst>
            <pc:docMk/>
            <pc:sldMk cId="109857222" sldId="256"/>
            <ac:picMk id="7" creationId="{74D01A76-DCBA-BBF5-344E-24EB98181AD9}"/>
          </ac:picMkLst>
        </pc:picChg>
        <pc:picChg chg="del">
          <ac:chgData name="Josh Kear (5248971)" userId="S::5248971@student.gloscol.ac.uk::a401a19c-1780-42fb-9d31-096da0dc75be" providerId="AD" clId="Web-{D356EF35-68CE-19EE-E1DC-9B3282204AE0}" dt="2023-05-19T12:09:03.451" v="4"/>
          <ac:picMkLst>
            <pc:docMk/>
            <pc:sldMk cId="109857222" sldId="256"/>
            <ac:picMk id="1026" creationId="{00000000-0000-0000-0000-000000000000}"/>
          </ac:picMkLst>
        </pc:picChg>
      </pc:sldChg>
    </pc:docChg>
  </pc:docChgLst>
  <pc:docChgLst>
    <pc:chgData name="Josh Kear (5248971)" userId="S::5248971@student.gloscol.ac.uk::a401a19c-1780-42fb-9d31-096da0dc75be" providerId="AD" clId="Web-{2025972D-2C2F-4140-C8CA-D51E38FCFCB5}"/>
    <pc:docChg chg="addSld modSld">
      <pc:chgData name="Josh Kear (5248971)" userId="S::5248971@student.gloscol.ac.uk::a401a19c-1780-42fb-9d31-096da0dc75be" providerId="AD" clId="Web-{2025972D-2C2F-4140-C8CA-D51E38FCFCB5}" dt="2023-05-22T08:11:58.467" v="338" actId="14100"/>
      <pc:docMkLst>
        <pc:docMk/>
      </pc:docMkLst>
      <pc:sldChg chg="modSp">
        <pc:chgData name="Josh Kear (5248971)" userId="S::5248971@student.gloscol.ac.uk::a401a19c-1780-42fb-9d31-096da0dc75be" providerId="AD" clId="Web-{2025972D-2C2F-4140-C8CA-D51E38FCFCB5}" dt="2023-05-22T08:07:25.166" v="250" actId="20577"/>
        <pc:sldMkLst>
          <pc:docMk/>
          <pc:sldMk cId="3127907642" sldId="257"/>
        </pc:sldMkLst>
        <pc:spChg chg="mod">
          <ac:chgData name="Josh Kear (5248971)" userId="S::5248971@student.gloscol.ac.uk::a401a19c-1780-42fb-9d31-096da0dc75be" providerId="AD" clId="Web-{2025972D-2C2F-4140-C8CA-D51E38FCFCB5}" dt="2023-05-22T08:07:25.166" v="250" actId="20577"/>
          <ac:spMkLst>
            <pc:docMk/>
            <pc:sldMk cId="3127907642" sldId="257"/>
            <ac:spMk id="24" creationId="{00000000-0000-0000-0000-000000000000}"/>
          </ac:spMkLst>
        </pc:spChg>
      </pc:sldChg>
      <pc:sldChg chg="addSp delSp modSp">
        <pc:chgData name="Josh Kear (5248971)" userId="S::5248971@student.gloscol.ac.uk::a401a19c-1780-42fb-9d31-096da0dc75be" providerId="AD" clId="Web-{2025972D-2C2F-4140-C8CA-D51E38FCFCB5}" dt="2023-05-22T07:56:32.119" v="123" actId="20577"/>
        <pc:sldMkLst>
          <pc:docMk/>
          <pc:sldMk cId="1006061194" sldId="258"/>
        </pc:sldMkLst>
        <pc:spChg chg="add mod">
          <ac:chgData name="Josh Kear (5248971)" userId="S::5248971@student.gloscol.ac.uk::a401a19c-1780-42fb-9d31-096da0dc75be" providerId="AD" clId="Web-{2025972D-2C2F-4140-C8CA-D51E38FCFCB5}" dt="2023-05-22T07:47:02.797" v="10" actId="20577"/>
          <ac:spMkLst>
            <pc:docMk/>
            <pc:sldMk cId="1006061194" sldId="258"/>
            <ac:spMk id="6" creationId="{0ACDDF9D-299D-3475-0114-D0BD245E875C}"/>
          </ac:spMkLst>
        </pc:spChg>
        <pc:spChg chg="add">
          <ac:chgData name="Josh Kear (5248971)" userId="S::5248971@student.gloscol.ac.uk::a401a19c-1780-42fb-9d31-096da0dc75be" providerId="AD" clId="Web-{2025972D-2C2F-4140-C8CA-D51E38FCFCB5}" dt="2023-05-22T07:54:53.565" v="115"/>
          <ac:spMkLst>
            <pc:docMk/>
            <pc:sldMk cId="1006061194" sldId="258"/>
            <ac:spMk id="10" creationId="{577F02D6-20EC-EDC0-0727-CAF477FC6118}"/>
          </ac:spMkLst>
        </pc:spChg>
        <pc:spChg chg="add del mod">
          <ac:chgData name="Josh Kear (5248971)" userId="S::5248971@student.gloscol.ac.uk::a401a19c-1780-42fb-9d31-096da0dc75be" providerId="AD" clId="Web-{2025972D-2C2F-4140-C8CA-D51E38FCFCB5}" dt="2023-05-22T07:55:09.863" v="119"/>
          <ac:spMkLst>
            <pc:docMk/>
            <pc:sldMk cId="1006061194" sldId="258"/>
            <ac:spMk id="11" creationId="{83DCBAB4-4DFC-7C28-DC92-0FB5EDD02E25}"/>
          </ac:spMkLst>
        </pc:spChg>
        <pc:spChg chg="add mod">
          <ac:chgData name="Josh Kear (5248971)" userId="S::5248971@student.gloscol.ac.uk::a401a19c-1780-42fb-9d31-096da0dc75be" providerId="AD" clId="Web-{2025972D-2C2F-4140-C8CA-D51E38FCFCB5}" dt="2023-05-22T07:56:32.119" v="123" actId="20577"/>
          <ac:spMkLst>
            <pc:docMk/>
            <pc:sldMk cId="1006061194" sldId="258"/>
            <ac:spMk id="13" creationId="{88BCE8DC-5854-8D5C-9FE0-DF38CA922CF9}"/>
          </ac:spMkLst>
        </pc:spChg>
      </pc:sldChg>
      <pc:sldChg chg="addSp modSp">
        <pc:chgData name="Josh Kear (5248971)" userId="S::5248971@student.gloscol.ac.uk::a401a19c-1780-42fb-9d31-096da0dc75be" providerId="AD" clId="Web-{2025972D-2C2F-4140-C8CA-D51E38FCFCB5}" dt="2023-05-22T07:54:45.252" v="114" actId="1076"/>
        <pc:sldMkLst>
          <pc:docMk/>
          <pc:sldMk cId="1378695678" sldId="259"/>
        </pc:sldMkLst>
        <pc:spChg chg="mod">
          <ac:chgData name="Josh Kear (5248971)" userId="S::5248971@student.gloscol.ac.uk::a401a19c-1780-42fb-9d31-096da0dc75be" providerId="AD" clId="Web-{2025972D-2C2F-4140-C8CA-D51E38FCFCB5}" dt="2023-05-22T07:50:49.048" v="84" actId="20577"/>
          <ac:spMkLst>
            <pc:docMk/>
            <pc:sldMk cId="1378695678" sldId="259"/>
            <ac:spMk id="8" creationId="{A9E5971A-B019-9CE5-E33C-5B7918A3A620}"/>
          </ac:spMkLst>
        </pc:spChg>
        <pc:spChg chg="add mod">
          <ac:chgData name="Josh Kear (5248971)" userId="S::5248971@student.gloscol.ac.uk::a401a19c-1780-42fb-9d31-096da0dc75be" providerId="AD" clId="Web-{2025972D-2C2F-4140-C8CA-D51E38FCFCB5}" dt="2023-05-22T07:54:45.252" v="114" actId="1076"/>
          <ac:spMkLst>
            <pc:docMk/>
            <pc:sldMk cId="1378695678" sldId="259"/>
            <ac:spMk id="9" creationId="{4AE51BDB-83BF-515A-133D-0DB551B9640C}"/>
          </ac:spMkLst>
        </pc:spChg>
      </pc:sldChg>
      <pc:sldChg chg="addSp modSp new">
        <pc:chgData name="Josh Kear (5248971)" userId="S::5248971@student.gloscol.ac.uk::a401a19c-1780-42fb-9d31-096da0dc75be" providerId="AD" clId="Web-{2025972D-2C2F-4140-C8CA-D51E38FCFCB5}" dt="2023-05-22T08:11:58.467" v="338" actId="14100"/>
        <pc:sldMkLst>
          <pc:docMk/>
          <pc:sldMk cId="946009102" sldId="260"/>
        </pc:sldMkLst>
        <pc:spChg chg="add mod">
          <ac:chgData name="Josh Kear (5248971)" userId="S::5248971@student.gloscol.ac.uk::a401a19c-1780-42fb-9d31-096da0dc75be" providerId="AD" clId="Web-{2025972D-2C2F-4140-C8CA-D51E38FCFCB5}" dt="2023-05-22T08:09:47.255" v="320" actId="20577"/>
          <ac:spMkLst>
            <pc:docMk/>
            <pc:sldMk cId="946009102" sldId="260"/>
            <ac:spMk id="2" creationId="{DF3ADB69-E459-3538-FC85-4150C0D2A6A7}"/>
          </ac:spMkLst>
        </pc:spChg>
        <pc:picChg chg="add mod">
          <ac:chgData name="Josh Kear (5248971)" userId="S::5248971@student.gloscol.ac.uk::a401a19c-1780-42fb-9d31-096da0dc75be" providerId="AD" clId="Web-{2025972D-2C2F-4140-C8CA-D51E38FCFCB5}" dt="2023-05-22T08:10:17.772" v="325" actId="1076"/>
          <ac:picMkLst>
            <pc:docMk/>
            <pc:sldMk cId="946009102" sldId="260"/>
            <ac:picMk id="3" creationId="{B882CB73-FF97-6A67-7363-257653675E0E}"/>
          </ac:picMkLst>
        </pc:picChg>
        <pc:picChg chg="add mod">
          <ac:chgData name="Josh Kear (5248971)" userId="S::5248971@student.gloscol.ac.uk::a401a19c-1780-42fb-9d31-096da0dc75be" providerId="AD" clId="Web-{2025972D-2C2F-4140-C8CA-D51E38FCFCB5}" dt="2023-05-22T08:10:44.618" v="331" actId="14100"/>
          <ac:picMkLst>
            <pc:docMk/>
            <pc:sldMk cId="946009102" sldId="260"/>
            <ac:picMk id="4" creationId="{6A5972BA-3CA1-37C2-9901-99F5C5588326}"/>
          </ac:picMkLst>
        </pc:picChg>
        <pc:picChg chg="add mod">
          <ac:chgData name="Josh Kear (5248971)" userId="S::5248971@student.gloscol.ac.uk::a401a19c-1780-42fb-9d31-096da0dc75be" providerId="AD" clId="Web-{2025972D-2C2F-4140-C8CA-D51E38FCFCB5}" dt="2023-05-22T08:11:58.467" v="338" actId="14100"/>
          <ac:picMkLst>
            <pc:docMk/>
            <pc:sldMk cId="946009102" sldId="260"/>
            <ac:picMk id="5" creationId="{CC36DD76-8EFD-8462-3EFA-29B993DBDFDE}"/>
          </ac:picMkLst>
        </pc:picChg>
      </pc:sldChg>
    </pc:docChg>
  </pc:docChgLst>
  <pc:docChgLst>
    <pc:chgData name="Josh Kear (5248971)" userId="a401a19c-1780-42fb-9d31-096da0dc75be" providerId="ADAL" clId="{B4DAE856-C49C-4983-B4B1-715625673909}"/>
    <pc:docChg chg="undo redo custSel addSld delSld modSld">
      <pc:chgData name="Josh Kear (5248971)" userId="a401a19c-1780-42fb-9d31-096da0dc75be" providerId="ADAL" clId="{B4DAE856-C49C-4983-B4B1-715625673909}" dt="2023-05-22T16:32:27.247" v="1109" actId="20577"/>
      <pc:docMkLst>
        <pc:docMk/>
      </pc:docMkLst>
      <pc:sldChg chg="addSp delSp modSp mod modTransition delAnim modAnim">
        <pc:chgData name="Josh Kear (5248971)" userId="a401a19c-1780-42fb-9d31-096da0dc75be" providerId="ADAL" clId="{B4DAE856-C49C-4983-B4B1-715625673909}" dt="2023-05-22T16:30:41.064" v="1107" actId="1076"/>
        <pc:sldMkLst>
          <pc:docMk/>
          <pc:sldMk cId="109857222" sldId="256"/>
        </pc:sldMkLst>
        <pc:spChg chg="mod">
          <ac:chgData name="Josh Kear (5248971)" userId="a401a19c-1780-42fb-9d31-096da0dc75be" providerId="ADAL" clId="{B4DAE856-C49C-4983-B4B1-715625673909}" dt="2023-05-22T14:24:17.287" v="1067" actId="20577"/>
          <ac:spMkLst>
            <pc:docMk/>
            <pc:sldMk cId="109857222" sldId="256"/>
            <ac:spMk id="19" creationId="{5C985D1E-FE55-6CDC-AE98-E18BEA1F53B3}"/>
          </ac:spMkLst>
        </pc:spChg>
        <pc:picChg chg="add del mod">
          <ac:chgData name="Josh Kear (5248971)" userId="a401a19c-1780-42fb-9d31-096da0dc75be" providerId="ADAL" clId="{B4DAE856-C49C-4983-B4B1-715625673909}" dt="2023-05-22T14:06:42.620" v="1029" actId="478"/>
          <ac:picMkLst>
            <pc:docMk/>
            <pc:sldMk cId="109857222" sldId="256"/>
            <ac:picMk id="9" creationId="{A2C97894-647D-EE15-F225-8307C3F16762}"/>
          </ac:picMkLst>
        </pc:picChg>
        <pc:picChg chg="add del mod">
          <ac:chgData name="Josh Kear (5248971)" userId="a401a19c-1780-42fb-9d31-096da0dc75be" providerId="ADAL" clId="{B4DAE856-C49C-4983-B4B1-715625673909}" dt="2023-05-22T14:12:48.625" v="1039" actId="478"/>
          <ac:picMkLst>
            <pc:docMk/>
            <pc:sldMk cId="109857222" sldId="256"/>
            <ac:picMk id="10" creationId="{E0378D57-A350-28B3-D35C-6864A8D0C2FF}"/>
          </ac:picMkLst>
        </pc:picChg>
        <pc:picChg chg="add del mod">
          <ac:chgData name="Josh Kear (5248971)" userId="a401a19c-1780-42fb-9d31-096da0dc75be" providerId="ADAL" clId="{B4DAE856-C49C-4983-B4B1-715625673909}" dt="2023-05-22T14:22:46.557" v="1045" actId="478"/>
          <ac:picMkLst>
            <pc:docMk/>
            <pc:sldMk cId="109857222" sldId="256"/>
            <ac:picMk id="15" creationId="{79D3DA55-B228-14C1-97B5-E5E995CD585B}"/>
          </ac:picMkLst>
        </pc:picChg>
        <pc:picChg chg="add mod">
          <ac:chgData name="Josh Kear (5248971)" userId="a401a19c-1780-42fb-9d31-096da0dc75be" providerId="ADAL" clId="{B4DAE856-C49C-4983-B4B1-715625673909}" dt="2023-05-22T16:30:41.064" v="1107" actId="1076"/>
          <ac:picMkLst>
            <pc:docMk/>
            <pc:sldMk cId="109857222" sldId="256"/>
            <ac:picMk id="16" creationId="{A2C60351-1942-0543-3162-BBAA57CD5F4D}"/>
          </ac:picMkLst>
        </pc:picChg>
      </pc:sldChg>
      <pc:sldChg chg="addSp delSp modSp mod modTransition">
        <pc:chgData name="Josh Kear (5248971)" userId="a401a19c-1780-42fb-9d31-096da0dc75be" providerId="ADAL" clId="{B4DAE856-C49C-4983-B4B1-715625673909}" dt="2023-05-22T16:32:27.247" v="1109" actId="20577"/>
        <pc:sldMkLst>
          <pc:docMk/>
          <pc:sldMk cId="3127907642" sldId="257"/>
        </pc:sldMkLst>
        <pc:spChg chg="add del mod">
          <ac:chgData name="Josh Kear (5248971)" userId="a401a19c-1780-42fb-9d31-096da0dc75be" providerId="ADAL" clId="{B4DAE856-C49C-4983-B4B1-715625673909}" dt="2023-05-22T13:06:37.052" v="736" actId="478"/>
          <ac:spMkLst>
            <pc:docMk/>
            <pc:sldMk cId="3127907642" sldId="257"/>
            <ac:spMk id="2" creationId="{B7C9F812-DDDA-E0EF-9C83-E6B0D6247D1E}"/>
          </ac:spMkLst>
        </pc:spChg>
        <pc:spChg chg="add del mod">
          <ac:chgData name="Josh Kear (5248971)" userId="a401a19c-1780-42fb-9d31-096da0dc75be" providerId="ADAL" clId="{B4DAE856-C49C-4983-B4B1-715625673909}" dt="2023-05-22T13:16:17.435" v="1014"/>
          <ac:spMkLst>
            <pc:docMk/>
            <pc:sldMk cId="3127907642" sldId="257"/>
            <ac:spMk id="3" creationId="{3BDFBFFF-2125-9A1B-D734-018924BE8D48}"/>
          </ac:spMkLst>
        </pc:spChg>
        <pc:spChg chg="del">
          <ac:chgData name="Josh Kear (5248971)" userId="a401a19c-1780-42fb-9d31-096da0dc75be" providerId="ADAL" clId="{B4DAE856-C49C-4983-B4B1-715625673909}" dt="2023-05-22T13:07:53.378" v="743" actId="478"/>
          <ac:spMkLst>
            <pc:docMk/>
            <pc:sldMk cId="3127907642" sldId="257"/>
            <ac:spMk id="18" creationId="{00000000-0000-0000-0000-000000000000}"/>
          </ac:spMkLst>
        </pc:spChg>
        <pc:spChg chg="del">
          <ac:chgData name="Josh Kear (5248971)" userId="a401a19c-1780-42fb-9d31-096da0dc75be" providerId="ADAL" clId="{B4DAE856-C49C-4983-B4B1-715625673909}" dt="2023-05-22T12:53:50.024" v="437" actId="478"/>
          <ac:spMkLst>
            <pc:docMk/>
            <pc:sldMk cId="3127907642" sldId="257"/>
            <ac:spMk id="19" creationId="{00000000-0000-0000-0000-000000000000}"/>
          </ac:spMkLst>
        </pc:spChg>
        <pc:spChg chg="del">
          <ac:chgData name="Josh Kear (5248971)" userId="a401a19c-1780-42fb-9d31-096da0dc75be" providerId="ADAL" clId="{B4DAE856-C49C-4983-B4B1-715625673909}" dt="2023-05-22T12:56:32.833" v="468" actId="478"/>
          <ac:spMkLst>
            <pc:docMk/>
            <pc:sldMk cId="3127907642" sldId="257"/>
            <ac:spMk id="22" creationId="{00000000-0000-0000-0000-000000000000}"/>
          </ac:spMkLst>
        </pc:spChg>
        <pc:spChg chg="mod">
          <ac:chgData name="Josh Kear (5248971)" userId="a401a19c-1780-42fb-9d31-096da0dc75be" providerId="ADAL" clId="{B4DAE856-C49C-4983-B4B1-715625673909}" dt="2023-05-22T13:08:11.080" v="788" actId="1076"/>
          <ac:spMkLst>
            <pc:docMk/>
            <pc:sldMk cId="3127907642" sldId="257"/>
            <ac:spMk id="23" creationId="{AD9ADABF-2860-AB84-3479-19470F50F8B9}"/>
          </ac:spMkLst>
        </pc:spChg>
        <pc:spChg chg="mod">
          <ac:chgData name="Josh Kear (5248971)" userId="a401a19c-1780-42fb-9d31-096da0dc75be" providerId="ADAL" clId="{B4DAE856-C49C-4983-B4B1-715625673909}" dt="2023-05-22T16:32:27.247" v="1109" actId="20577"/>
          <ac:spMkLst>
            <pc:docMk/>
            <pc:sldMk cId="3127907642" sldId="257"/>
            <ac:spMk id="24" creationId="{00000000-0000-0000-0000-000000000000}"/>
          </ac:spMkLst>
        </pc:spChg>
      </pc:sldChg>
      <pc:sldChg chg="addSp delSp modSp mod modTransition">
        <pc:chgData name="Josh Kear (5248971)" userId="a401a19c-1780-42fb-9d31-096da0dc75be" providerId="ADAL" clId="{B4DAE856-C49C-4983-B4B1-715625673909}" dt="2023-05-22T15:40:48.574" v="1106" actId="1076"/>
        <pc:sldMkLst>
          <pc:docMk/>
          <pc:sldMk cId="1006061194" sldId="258"/>
        </pc:sldMkLst>
        <pc:spChg chg="add mod">
          <ac:chgData name="Josh Kear (5248971)" userId="a401a19c-1780-42fb-9d31-096da0dc75be" providerId="ADAL" clId="{B4DAE856-C49C-4983-B4B1-715625673909}" dt="2023-05-22T13:10:05.163" v="852" actId="1076"/>
          <ac:spMkLst>
            <pc:docMk/>
            <pc:sldMk cId="1006061194" sldId="258"/>
            <ac:spMk id="2" creationId="{B4A499B1-6808-2E52-13F3-3B29C3924FFC}"/>
          </ac:spMkLst>
        </pc:spChg>
        <pc:spChg chg="mod">
          <ac:chgData name="Josh Kear (5248971)" userId="a401a19c-1780-42fb-9d31-096da0dc75be" providerId="ADAL" clId="{B4DAE856-C49C-4983-B4B1-715625673909}" dt="2023-05-22T13:02:16.810" v="693" actId="14100"/>
          <ac:spMkLst>
            <pc:docMk/>
            <pc:sldMk cId="1006061194" sldId="258"/>
            <ac:spMk id="4" creationId="{5C985D1E-FE55-6CDC-AE98-E18BEA1F53B3}"/>
          </ac:spMkLst>
        </pc:spChg>
        <pc:spChg chg="add del mod">
          <ac:chgData name="Josh Kear (5248971)" userId="a401a19c-1780-42fb-9d31-096da0dc75be" providerId="ADAL" clId="{B4DAE856-C49C-4983-B4B1-715625673909}" dt="2023-05-22T13:10:00.540" v="851" actId="478"/>
          <ac:spMkLst>
            <pc:docMk/>
            <pc:sldMk cId="1006061194" sldId="258"/>
            <ac:spMk id="5" creationId="{37B69A15-D59A-3529-D0F3-040F6B042271}"/>
          </ac:spMkLst>
        </pc:spChg>
        <pc:spChg chg="add del mod">
          <ac:chgData name="Josh Kear (5248971)" userId="a401a19c-1780-42fb-9d31-096da0dc75be" providerId="ADAL" clId="{B4DAE856-C49C-4983-B4B1-715625673909}" dt="2023-05-22T13:10:00.114" v="850" actId="478"/>
          <ac:spMkLst>
            <pc:docMk/>
            <pc:sldMk cId="1006061194" sldId="258"/>
            <ac:spMk id="9" creationId="{25865432-C653-F639-34DC-87F5F81A00D8}"/>
          </ac:spMkLst>
        </pc:spChg>
        <pc:spChg chg="del">
          <ac:chgData name="Josh Kear (5248971)" userId="a401a19c-1780-42fb-9d31-096da0dc75be" providerId="ADAL" clId="{B4DAE856-C49C-4983-B4B1-715625673909}" dt="2023-05-22T13:09:59.606" v="849" actId="478"/>
          <ac:spMkLst>
            <pc:docMk/>
            <pc:sldMk cId="1006061194" sldId="258"/>
            <ac:spMk id="10" creationId="{577F02D6-20EC-EDC0-0727-CAF477FC6118}"/>
          </ac:spMkLst>
        </pc:spChg>
        <pc:spChg chg="del">
          <ac:chgData name="Josh Kear (5248971)" userId="a401a19c-1780-42fb-9d31-096da0dc75be" providerId="ADAL" clId="{B4DAE856-C49C-4983-B4B1-715625673909}" dt="2023-05-22T13:00:00.124" v="668" actId="478"/>
          <ac:spMkLst>
            <pc:docMk/>
            <pc:sldMk cId="1006061194" sldId="258"/>
            <ac:spMk id="11" creationId="{00000000-0000-0000-0000-000000000000}"/>
          </ac:spMkLst>
        </pc:spChg>
        <pc:spChg chg="del">
          <ac:chgData name="Josh Kear (5248971)" userId="a401a19c-1780-42fb-9d31-096da0dc75be" providerId="ADAL" clId="{B4DAE856-C49C-4983-B4B1-715625673909}" dt="2023-05-22T13:00:00.124" v="668" actId="478"/>
          <ac:spMkLst>
            <pc:docMk/>
            <pc:sldMk cId="1006061194" sldId="258"/>
            <ac:spMk id="12" creationId="{00000000-0000-0000-0000-000000000000}"/>
          </ac:spMkLst>
        </pc:spChg>
        <pc:spChg chg="mod">
          <ac:chgData name="Josh Kear (5248971)" userId="a401a19c-1780-42fb-9d31-096da0dc75be" providerId="ADAL" clId="{B4DAE856-C49C-4983-B4B1-715625673909}" dt="2023-05-22T12:24:50.256" v="403" actId="313"/>
          <ac:spMkLst>
            <pc:docMk/>
            <pc:sldMk cId="1006061194" sldId="258"/>
            <ac:spMk id="13" creationId="{88BCE8DC-5854-8D5C-9FE0-DF38CA922CF9}"/>
          </ac:spMkLst>
        </pc:spChg>
        <pc:spChg chg="del">
          <ac:chgData name="Josh Kear (5248971)" userId="a401a19c-1780-42fb-9d31-096da0dc75be" providerId="ADAL" clId="{B4DAE856-C49C-4983-B4B1-715625673909}" dt="2023-05-22T13:00:00.124" v="668" actId="478"/>
          <ac:spMkLst>
            <pc:docMk/>
            <pc:sldMk cId="1006061194" sldId="258"/>
            <ac:spMk id="14" creationId="{AD9ADABF-2860-AB84-3479-19470F50F8B9}"/>
          </ac:spMkLst>
        </pc:spChg>
        <pc:picChg chg="add del mod">
          <ac:chgData name="Josh Kear (5248971)" userId="a401a19c-1780-42fb-9d31-096da0dc75be" providerId="ADAL" clId="{B4DAE856-C49C-4983-B4B1-715625673909}" dt="2023-05-22T15:40:41.110" v="1103" actId="478"/>
          <ac:picMkLst>
            <pc:docMk/>
            <pc:sldMk cId="1006061194" sldId="258"/>
            <ac:picMk id="15" creationId="{2B66DD8A-B993-AB4D-00EF-7DD2672F3504}"/>
          </ac:picMkLst>
        </pc:picChg>
        <pc:picChg chg="add mod">
          <ac:chgData name="Josh Kear (5248971)" userId="a401a19c-1780-42fb-9d31-096da0dc75be" providerId="ADAL" clId="{B4DAE856-C49C-4983-B4B1-715625673909}" dt="2023-05-22T15:40:48.574" v="1106" actId="1076"/>
          <ac:picMkLst>
            <pc:docMk/>
            <pc:sldMk cId="1006061194" sldId="258"/>
            <ac:picMk id="16" creationId="{F91B25E3-A758-6E8E-C8E4-32B4FF3C216B}"/>
          </ac:picMkLst>
        </pc:picChg>
        <pc:picChg chg="del">
          <ac:chgData name="Josh Kear (5248971)" userId="a401a19c-1780-42fb-9d31-096da0dc75be" providerId="ADAL" clId="{B4DAE856-C49C-4983-B4B1-715625673909}" dt="2023-05-22T15:39:21.451" v="1093" actId="478"/>
          <ac:picMkLst>
            <pc:docMk/>
            <pc:sldMk cId="1006061194" sldId="258"/>
            <ac:picMk id="2056" creationId="{00000000-0000-0000-0000-000000000000}"/>
          </ac:picMkLst>
        </pc:picChg>
      </pc:sldChg>
      <pc:sldChg chg="addSp delSp modSp mod modTransition">
        <pc:chgData name="Josh Kear (5248971)" userId="a401a19c-1780-42fb-9d31-096da0dc75be" providerId="ADAL" clId="{B4DAE856-C49C-4983-B4B1-715625673909}" dt="2023-05-22T13:10:26.770" v="866" actId="1038"/>
        <pc:sldMkLst>
          <pc:docMk/>
          <pc:sldMk cId="1378695678" sldId="259"/>
        </pc:sldMkLst>
        <pc:spChg chg="add mod">
          <ac:chgData name="Josh Kear (5248971)" userId="a401a19c-1780-42fb-9d31-096da0dc75be" providerId="ADAL" clId="{B4DAE856-C49C-4983-B4B1-715625673909}" dt="2023-05-22T13:10:26.770" v="866" actId="1038"/>
          <ac:spMkLst>
            <pc:docMk/>
            <pc:sldMk cId="1378695678" sldId="259"/>
            <ac:spMk id="6" creationId="{700921E0-A8F6-B122-C008-055C5D475279}"/>
          </ac:spMkLst>
        </pc:spChg>
        <pc:spChg chg="add del mod">
          <ac:chgData name="Josh Kear (5248971)" userId="a401a19c-1780-42fb-9d31-096da0dc75be" providerId="ADAL" clId="{B4DAE856-C49C-4983-B4B1-715625673909}" dt="2023-05-22T13:09:46.456" v="841" actId="478"/>
          <ac:spMkLst>
            <pc:docMk/>
            <pc:sldMk cId="1378695678" sldId="259"/>
            <ac:spMk id="7" creationId="{A2643BA2-64AF-7459-E601-BF08837DEC7D}"/>
          </ac:spMkLst>
        </pc:spChg>
        <pc:spChg chg="del mod">
          <ac:chgData name="Josh Kear (5248971)" userId="a401a19c-1780-42fb-9d31-096da0dc75be" providerId="ADAL" clId="{B4DAE856-C49C-4983-B4B1-715625673909}" dt="2023-05-22T13:09:48.524" v="845"/>
          <ac:spMkLst>
            <pc:docMk/>
            <pc:sldMk cId="1378695678" sldId="259"/>
            <ac:spMk id="9" creationId="{4AE51BDB-83BF-515A-133D-0DB551B9640C}"/>
          </ac:spMkLst>
        </pc:spChg>
        <pc:spChg chg="del">
          <ac:chgData name="Josh Kear (5248971)" userId="a401a19c-1780-42fb-9d31-096da0dc75be" providerId="ADAL" clId="{B4DAE856-C49C-4983-B4B1-715625673909}" dt="2023-05-22T12:59:54.341" v="666" actId="478"/>
          <ac:spMkLst>
            <pc:docMk/>
            <pc:sldMk cId="1378695678" sldId="259"/>
            <ac:spMk id="10" creationId="{00000000-0000-0000-0000-000000000000}"/>
          </ac:spMkLst>
        </pc:spChg>
        <pc:spChg chg="del">
          <ac:chgData name="Josh Kear (5248971)" userId="a401a19c-1780-42fb-9d31-096da0dc75be" providerId="ADAL" clId="{B4DAE856-C49C-4983-B4B1-715625673909}" dt="2023-05-22T12:59:54.341" v="666" actId="478"/>
          <ac:spMkLst>
            <pc:docMk/>
            <pc:sldMk cId="1378695678" sldId="259"/>
            <ac:spMk id="11" creationId="{00000000-0000-0000-0000-000000000000}"/>
          </ac:spMkLst>
        </pc:spChg>
        <pc:spChg chg="del">
          <ac:chgData name="Josh Kear (5248971)" userId="a401a19c-1780-42fb-9d31-096da0dc75be" providerId="ADAL" clId="{B4DAE856-C49C-4983-B4B1-715625673909}" dt="2023-05-22T12:59:54.341" v="666" actId="478"/>
          <ac:spMkLst>
            <pc:docMk/>
            <pc:sldMk cId="1378695678" sldId="259"/>
            <ac:spMk id="12" creationId="{AD9ADABF-2860-AB84-3479-19470F50F8B9}"/>
          </ac:spMkLst>
        </pc:spChg>
        <pc:spChg chg="add del mod">
          <ac:chgData name="Josh Kear (5248971)" userId="a401a19c-1780-42fb-9d31-096da0dc75be" providerId="ADAL" clId="{B4DAE856-C49C-4983-B4B1-715625673909}" dt="2023-05-22T13:09:47.078" v="842" actId="478"/>
          <ac:spMkLst>
            <pc:docMk/>
            <pc:sldMk cId="1378695678" sldId="259"/>
            <ac:spMk id="13" creationId="{ECB8CB1B-D987-00D3-5CBB-8E0A3FE71665}"/>
          </ac:spMkLst>
        </pc:spChg>
      </pc:sldChg>
      <pc:sldChg chg="addSp delSp modSp mod modTransition">
        <pc:chgData name="Josh Kear (5248971)" userId="a401a19c-1780-42fb-9d31-096da0dc75be" providerId="ADAL" clId="{B4DAE856-C49C-4983-B4B1-715625673909}" dt="2023-05-22T14:23:11.478" v="1050" actId="20577"/>
        <pc:sldMkLst>
          <pc:docMk/>
          <pc:sldMk cId="946009102" sldId="260"/>
        </pc:sldMkLst>
        <pc:spChg chg="mod">
          <ac:chgData name="Josh Kear (5248971)" userId="a401a19c-1780-42fb-9d31-096da0dc75be" providerId="ADAL" clId="{B4DAE856-C49C-4983-B4B1-715625673909}" dt="2023-05-22T14:23:11.478" v="1050" actId="20577"/>
          <ac:spMkLst>
            <pc:docMk/>
            <pc:sldMk cId="946009102" sldId="260"/>
            <ac:spMk id="2" creationId="{DF3ADB69-E459-3538-FC85-4150C0D2A6A7}"/>
          </ac:spMkLst>
        </pc:spChg>
        <pc:spChg chg="add mod">
          <ac:chgData name="Josh Kear (5248971)" userId="a401a19c-1780-42fb-9d31-096da0dc75be" providerId="ADAL" clId="{B4DAE856-C49C-4983-B4B1-715625673909}" dt="2023-05-22T12:59:26.332" v="648"/>
          <ac:spMkLst>
            <pc:docMk/>
            <pc:sldMk cId="946009102" sldId="260"/>
            <ac:spMk id="9" creationId="{DFA080A2-FD85-05E5-C7E7-DD2B2C8DB5E2}"/>
          </ac:spMkLst>
        </pc:spChg>
        <pc:spChg chg="del">
          <ac:chgData name="Josh Kear (5248971)" userId="a401a19c-1780-42fb-9d31-096da0dc75be" providerId="ADAL" clId="{B4DAE856-C49C-4983-B4B1-715625673909}" dt="2023-05-22T13:08:16.122" v="790" actId="478"/>
          <ac:spMkLst>
            <pc:docMk/>
            <pc:sldMk cId="946009102" sldId="260"/>
            <ac:spMk id="11" creationId="{00000000-0000-0000-0000-000000000000}"/>
          </ac:spMkLst>
        </pc:spChg>
        <pc:spChg chg="add mod">
          <ac:chgData name="Josh Kear (5248971)" userId="a401a19c-1780-42fb-9d31-096da0dc75be" providerId="ADAL" clId="{B4DAE856-C49C-4983-B4B1-715625673909}" dt="2023-05-22T13:16:30.888" v="1016"/>
          <ac:spMkLst>
            <pc:docMk/>
            <pc:sldMk cId="946009102" sldId="260"/>
            <ac:spMk id="12" creationId="{8BA8D9CE-8B3D-17CB-21F2-85C80961D9B6}"/>
          </ac:spMkLst>
        </pc:spChg>
        <pc:spChg chg="add mod">
          <ac:chgData name="Josh Kear (5248971)" userId="a401a19c-1780-42fb-9d31-096da0dc75be" providerId="ADAL" clId="{B4DAE856-C49C-4983-B4B1-715625673909}" dt="2023-05-22T13:16:24.098" v="1015"/>
          <ac:spMkLst>
            <pc:docMk/>
            <pc:sldMk cId="946009102" sldId="260"/>
            <ac:spMk id="13" creationId="{D7096F6C-287E-EAC5-7F33-9DC9E6C1A8A4}"/>
          </ac:spMkLst>
        </pc:spChg>
        <pc:spChg chg="del">
          <ac:chgData name="Josh Kear (5248971)" userId="a401a19c-1780-42fb-9d31-096da0dc75be" providerId="ADAL" clId="{B4DAE856-C49C-4983-B4B1-715625673909}" dt="2023-05-22T12:59:29.626" v="651" actId="478"/>
          <ac:spMkLst>
            <pc:docMk/>
            <pc:sldMk cId="946009102" sldId="260"/>
            <ac:spMk id="21" creationId="{00000000-0000-0000-0000-000000000000}"/>
          </ac:spMkLst>
        </pc:spChg>
        <pc:spChg chg="del">
          <ac:chgData name="Josh Kear (5248971)" userId="a401a19c-1780-42fb-9d31-096da0dc75be" providerId="ADAL" clId="{B4DAE856-C49C-4983-B4B1-715625673909}" dt="2023-05-22T12:59:29.133" v="650" actId="478"/>
          <ac:spMkLst>
            <pc:docMk/>
            <pc:sldMk cId="946009102" sldId="260"/>
            <ac:spMk id="22" creationId="{00000000-0000-0000-0000-000000000000}"/>
          </ac:spMkLst>
        </pc:spChg>
        <pc:spChg chg="del">
          <ac:chgData name="Josh Kear (5248971)" userId="a401a19c-1780-42fb-9d31-096da0dc75be" providerId="ADAL" clId="{B4DAE856-C49C-4983-B4B1-715625673909}" dt="2023-05-22T12:59:28.503" v="649" actId="478"/>
          <ac:spMkLst>
            <pc:docMk/>
            <pc:sldMk cId="946009102" sldId="260"/>
            <ac:spMk id="23" creationId="{AD9ADABF-2860-AB84-3479-19470F50F8B9}"/>
          </ac:spMkLst>
        </pc:spChg>
      </pc:sldChg>
      <pc:sldChg chg="addSp delSp modSp add del mod modTransition">
        <pc:chgData name="Josh Kear (5248971)" userId="a401a19c-1780-42fb-9d31-096da0dc75be" providerId="ADAL" clId="{B4DAE856-C49C-4983-B4B1-715625673909}" dt="2023-05-22T15:07:33.676" v="1092" actId="47"/>
        <pc:sldMkLst>
          <pc:docMk/>
          <pc:sldMk cId="1320404700" sldId="261"/>
        </pc:sldMkLst>
        <pc:spChg chg="mod">
          <ac:chgData name="Josh Kear (5248971)" userId="a401a19c-1780-42fb-9d31-096da0dc75be" providerId="ADAL" clId="{B4DAE856-C49C-4983-B4B1-715625673909}" dt="2023-05-22T13:14:41.498" v="1008" actId="20577"/>
          <ac:spMkLst>
            <pc:docMk/>
            <pc:sldMk cId="1320404700" sldId="261"/>
            <ac:spMk id="2" creationId="{00000000-0000-0000-0000-000000000000}"/>
          </ac:spMkLst>
        </pc:spChg>
        <pc:spChg chg="add mod">
          <ac:chgData name="Josh Kear (5248971)" userId="a401a19c-1780-42fb-9d31-096da0dc75be" providerId="ADAL" clId="{B4DAE856-C49C-4983-B4B1-715625673909}" dt="2023-05-22T14:17:45.486" v="1044" actId="34136"/>
          <ac:spMkLst>
            <pc:docMk/>
            <pc:sldMk cId="1320404700" sldId="261"/>
            <ac:spMk id="3" creationId="{4E7762DF-0C2A-918B-3CBB-350F36B5F1B7}"/>
          </ac:spMkLst>
        </pc:spChg>
        <pc:spChg chg="add mod">
          <ac:chgData name="Josh Kear (5248971)" userId="a401a19c-1780-42fb-9d31-096da0dc75be" providerId="ADAL" clId="{B4DAE856-C49C-4983-B4B1-715625673909}" dt="2023-05-22T13:16:43.334" v="1018"/>
          <ac:spMkLst>
            <pc:docMk/>
            <pc:sldMk cId="1320404700" sldId="261"/>
            <ac:spMk id="6" creationId="{6E3603BC-9F3F-1FE3-10EE-4468D0036293}"/>
          </ac:spMkLst>
        </pc:spChg>
        <pc:spChg chg="add mod">
          <ac:chgData name="Josh Kear (5248971)" userId="a401a19c-1780-42fb-9d31-096da0dc75be" providerId="ADAL" clId="{B4DAE856-C49C-4983-B4B1-715625673909}" dt="2023-05-22T13:16:37.256" v="1017"/>
          <ac:spMkLst>
            <pc:docMk/>
            <pc:sldMk cId="1320404700" sldId="261"/>
            <ac:spMk id="9" creationId="{5ED46CFD-05B6-383B-1F53-B3250389D9F7}"/>
          </ac:spMkLst>
        </pc:spChg>
        <pc:spChg chg="del">
          <ac:chgData name="Josh Kear (5248971)" userId="a401a19c-1780-42fb-9d31-096da0dc75be" providerId="ADAL" clId="{B4DAE856-C49C-4983-B4B1-715625673909}" dt="2023-05-22T12:59:36.839" v="655" actId="478"/>
          <ac:spMkLst>
            <pc:docMk/>
            <pc:sldMk cId="1320404700" sldId="261"/>
            <ac:spMk id="10" creationId="{00000000-0000-0000-0000-000000000000}"/>
          </ac:spMkLst>
        </pc:spChg>
        <pc:spChg chg="del">
          <ac:chgData name="Josh Kear (5248971)" userId="a401a19c-1780-42fb-9d31-096da0dc75be" providerId="ADAL" clId="{B4DAE856-C49C-4983-B4B1-715625673909}" dt="2023-05-22T12:59:35.962" v="654" actId="478"/>
          <ac:spMkLst>
            <pc:docMk/>
            <pc:sldMk cId="1320404700" sldId="261"/>
            <ac:spMk id="11" creationId="{00000000-0000-0000-0000-000000000000}"/>
          </ac:spMkLst>
        </pc:spChg>
        <pc:spChg chg="del">
          <ac:chgData name="Josh Kear (5248971)" userId="a401a19c-1780-42fb-9d31-096da0dc75be" providerId="ADAL" clId="{B4DAE856-C49C-4983-B4B1-715625673909}" dt="2023-05-22T12:59:35.286" v="653" actId="478"/>
          <ac:spMkLst>
            <pc:docMk/>
            <pc:sldMk cId="1320404700" sldId="261"/>
            <ac:spMk id="12" creationId="{AD9ADABF-2860-AB84-3479-19470F50F8B9}"/>
          </ac:spMkLst>
        </pc:spChg>
        <pc:picChg chg="add mod">
          <ac:chgData name="Josh Kear (5248971)" userId="a401a19c-1780-42fb-9d31-096da0dc75be" providerId="ADAL" clId="{B4DAE856-C49C-4983-B4B1-715625673909}" dt="2023-05-22T13:14:47.968" v="1010" actId="1076"/>
          <ac:picMkLst>
            <pc:docMk/>
            <pc:sldMk cId="1320404700" sldId="261"/>
            <ac:picMk id="1026" creationId="{1955AAE2-2FEE-DA91-922E-5321DCE8CA20}"/>
          </ac:picMkLst>
        </pc:picChg>
        <pc:picChg chg="add mod">
          <ac:chgData name="Josh Kear (5248971)" userId="a401a19c-1780-42fb-9d31-096da0dc75be" providerId="ADAL" clId="{B4DAE856-C49C-4983-B4B1-715625673909}" dt="2023-05-22T13:15:00.306" v="1013" actId="1076"/>
          <ac:picMkLst>
            <pc:docMk/>
            <pc:sldMk cId="1320404700" sldId="261"/>
            <ac:picMk id="1028" creationId="{7AE1F2D7-43FA-8E20-B81B-6E847F5D863B}"/>
          </ac:picMkLst>
        </pc:picChg>
      </pc:sldChg>
      <pc:sldChg chg="addSp delSp modSp mod modTransition">
        <pc:chgData name="Josh Kear (5248971)" userId="a401a19c-1780-42fb-9d31-096da0dc75be" providerId="ADAL" clId="{B4DAE856-C49C-4983-B4B1-715625673909}" dt="2023-05-22T14:23:35.952" v="1061" actId="20577"/>
        <pc:sldMkLst>
          <pc:docMk/>
          <pc:sldMk cId="4241506694" sldId="262"/>
        </pc:sldMkLst>
        <pc:spChg chg="mod">
          <ac:chgData name="Josh Kear (5248971)" userId="a401a19c-1780-42fb-9d31-096da0dc75be" providerId="ADAL" clId="{B4DAE856-C49C-4983-B4B1-715625673909}" dt="2023-05-22T13:08:30.873" v="806" actId="115"/>
          <ac:spMkLst>
            <pc:docMk/>
            <pc:sldMk cId="4241506694" sldId="262"/>
            <ac:spMk id="2" creationId="{00000000-0000-0000-0000-000000000000}"/>
          </ac:spMkLst>
        </pc:spChg>
        <pc:spChg chg="mod">
          <ac:chgData name="Josh Kear (5248971)" userId="a401a19c-1780-42fb-9d31-096da0dc75be" providerId="ADAL" clId="{B4DAE856-C49C-4983-B4B1-715625673909}" dt="2023-05-22T14:23:35.952" v="1061" actId="20577"/>
          <ac:spMkLst>
            <pc:docMk/>
            <pc:sldMk cId="4241506694" sldId="262"/>
            <ac:spMk id="3" creationId="{00000000-0000-0000-0000-000000000000}"/>
          </ac:spMkLst>
        </pc:spChg>
        <pc:spChg chg="add mod">
          <ac:chgData name="Josh Kear (5248971)" userId="a401a19c-1780-42fb-9d31-096da0dc75be" providerId="ADAL" clId="{B4DAE856-C49C-4983-B4B1-715625673909}" dt="2023-05-22T12:59:38.093" v="656"/>
          <ac:spMkLst>
            <pc:docMk/>
            <pc:sldMk cId="4241506694" sldId="262"/>
            <ac:spMk id="10" creationId="{F19B2CE2-D0D8-8592-4B67-E72922185B2D}"/>
          </ac:spMkLst>
        </pc:spChg>
        <pc:spChg chg="del">
          <ac:chgData name="Josh Kear (5248971)" userId="a401a19c-1780-42fb-9d31-096da0dc75be" providerId="ADAL" clId="{B4DAE856-C49C-4983-B4B1-715625673909}" dt="2023-05-22T12:59:40.459" v="659" actId="478"/>
          <ac:spMkLst>
            <pc:docMk/>
            <pc:sldMk cId="4241506694" sldId="262"/>
            <ac:spMk id="11" creationId="{00000000-0000-0000-0000-000000000000}"/>
          </ac:spMkLst>
        </pc:spChg>
        <pc:spChg chg="del">
          <ac:chgData name="Josh Kear (5248971)" userId="a401a19c-1780-42fb-9d31-096da0dc75be" providerId="ADAL" clId="{B4DAE856-C49C-4983-B4B1-715625673909}" dt="2023-05-22T12:59:39.840" v="658" actId="478"/>
          <ac:spMkLst>
            <pc:docMk/>
            <pc:sldMk cId="4241506694" sldId="262"/>
            <ac:spMk id="12" creationId="{00000000-0000-0000-0000-000000000000}"/>
          </ac:spMkLst>
        </pc:spChg>
        <pc:spChg chg="del">
          <ac:chgData name="Josh Kear (5248971)" userId="a401a19c-1780-42fb-9d31-096da0dc75be" providerId="ADAL" clId="{B4DAE856-C49C-4983-B4B1-715625673909}" dt="2023-05-22T12:59:39.150" v="657" actId="478"/>
          <ac:spMkLst>
            <pc:docMk/>
            <pc:sldMk cId="4241506694" sldId="262"/>
            <ac:spMk id="13" creationId="{AD9ADABF-2860-AB84-3479-19470F50F8B9}"/>
          </ac:spMkLst>
        </pc:spChg>
        <pc:spChg chg="add mod">
          <ac:chgData name="Josh Kear (5248971)" userId="a401a19c-1780-42fb-9d31-096da0dc75be" providerId="ADAL" clId="{B4DAE856-C49C-4983-B4B1-715625673909}" dt="2023-05-22T13:16:55.326" v="1020"/>
          <ac:spMkLst>
            <pc:docMk/>
            <pc:sldMk cId="4241506694" sldId="262"/>
            <ac:spMk id="14" creationId="{7438F31F-0071-9B1B-899D-E05027097357}"/>
          </ac:spMkLst>
        </pc:spChg>
        <pc:spChg chg="add mod">
          <ac:chgData name="Josh Kear (5248971)" userId="a401a19c-1780-42fb-9d31-096da0dc75be" providerId="ADAL" clId="{B4DAE856-C49C-4983-B4B1-715625673909}" dt="2023-05-22T13:16:50.322" v="1019"/>
          <ac:spMkLst>
            <pc:docMk/>
            <pc:sldMk cId="4241506694" sldId="262"/>
            <ac:spMk id="15" creationId="{38E74377-8B9C-5AFA-D2CC-58230FC1B251}"/>
          </ac:spMkLst>
        </pc:spChg>
        <pc:picChg chg="mod">
          <ac:chgData name="Josh Kear (5248971)" userId="a401a19c-1780-42fb-9d31-096da0dc75be" providerId="ADAL" clId="{B4DAE856-C49C-4983-B4B1-715625673909}" dt="2023-05-22T14:23:22.306" v="1051" actId="1076"/>
          <ac:picMkLst>
            <pc:docMk/>
            <pc:sldMk cId="4241506694" sldId="262"/>
            <ac:picMk id="5" creationId="{00000000-0000-0000-0000-000000000000}"/>
          </ac:picMkLst>
        </pc:picChg>
      </pc:sldChg>
      <pc:sldChg chg="addSp delSp modSp mod modTransition">
        <pc:chgData name="Josh Kear (5248971)" userId="a401a19c-1780-42fb-9d31-096da0dc75be" providerId="ADAL" clId="{B4DAE856-C49C-4983-B4B1-715625673909}" dt="2023-05-22T13:17:08.542" v="1022"/>
        <pc:sldMkLst>
          <pc:docMk/>
          <pc:sldMk cId="314453049" sldId="263"/>
        </pc:sldMkLst>
        <pc:spChg chg="mod">
          <ac:chgData name="Josh Kear (5248971)" userId="a401a19c-1780-42fb-9d31-096da0dc75be" providerId="ADAL" clId="{B4DAE856-C49C-4983-B4B1-715625673909}" dt="2023-05-22T13:09:04.170" v="836" actId="20577"/>
          <ac:spMkLst>
            <pc:docMk/>
            <pc:sldMk cId="314453049" sldId="263"/>
            <ac:spMk id="2" creationId="{00000000-0000-0000-0000-000000000000}"/>
          </ac:spMkLst>
        </pc:spChg>
        <pc:spChg chg="add mod">
          <ac:chgData name="Josh Kear (5248971)" userId="a401a19c-1780-42fb-9d31-096da0dc75be" providerId="ADAL" clId="{B4DAE856-C49C-4983-B4B1-715625673909}" dt="2023-05-22T12:59:42.459" v="660"/>
          <ac:spMkLst>
            <pc:docMk/>
            <pc:sldMk cId="314453049" sldId="263"/>
            <ac:spMk id="9" creationId="{22538696-2248-CDBC-C95C-F56A22FDD111}"/>
          </ac:spMkLst>
        </pc:spChg>
        <pc:spChg chg="del">
          <ac:chgData name="Josh Kear (5248971)" userId="a401a19c-1780-42fb-9d31-096da0dc75be" providerId="ADAL" clId="{B4DAE856-C49C-4983-B4B1-715625673909}" dt="2023-05-22T12:59:45.132" v="663" actId="478"/>
          <ac:spMkLst>
            <pc:docMk/>
            <pc:sldMk cId="314453049" sldId="263"/>
            <ac:spMk id="10" creationId="{00000000-0000-0000-0000-000000000000}"/>
          </ac:spMkLst>
        </pc:spChg>
        <pc:spChg chg="del">
          <ac:chgData name="Josh Kear (5248971)" userId="a401a19c-1780-42fb-9d31-096da0dc75be" providerId="ADAL" clId="{B4DAE856-C49C-4983-B4B1-715625673909}" dt="2023-05-22T12:59:44.617" v="662" actId="478"/>
          <ac:spMkLst>
            <pc:docMk/>
            <pc:sldMk cId="314453049" sldId="263"/>
            <ac:spMk id="11" creationId="{00000000-0000-0000-0000-000000000000}"/>
          </ac:spMkLst>
        </pc:spChg>
        <pc:spChg chg="del">
          <ac:chgData name="Josh Kear (5248971)" userId="a401a19c-1780-42fb-9d31-096da0dc75be" providerId="ADAL" clId="{B4DAE856-C49C-4983-B4B1-715625673909}" dt="2023-05-22T12:59:43.562" v="661" actId="478"/>
          <ac:spMkLst>
            <pc:docMk/>
            <pc:sldMk cId="314453049" sldId="263"/>
            <ac:spMk id="12" creationId="{AD9ADABF-2860-AB84-3479-19470F50F8B9}"/>
          </ac:spMkLst>
        </pc:spChg>
        <pc:spChg chg="add mod">
          <ac:chgData name="Josh Kear (5248971)" userId="a401a19c-1780-42fb-9d31-096da0dc75be" providerId="ADAL" clId="{B4DAE856-C49C-4983-B4B1-715625673909}" dt="2023-05-22T13:17:08.542" v="1022"/>
          <ac:spMkLst>
            <pc:docMk/>
            <pc:sldMk cId="314453049" sldId="263"/>
            <ac:spMk id="13" creationId="{6B149235-9060-5661-E5DC-BBBEAB6857F4}"/>
          </ac:spMkLst>
        </pc:spChg>
        <pc:spChg chg="add mod">
          <ac:chgData name="Josh Kear (5248971)" userId="a401a19c-1780-42fb-9d31-096da0dc75be" providerId="ADAL" clId="{B4DAE856-C49C-4983-B4B1-715625673909}" dt="2023-05-22T13:17:02.938" v="1021"/>
          <ac:spMkLst>
            <pc:docMk/>
            <pc:sldMk cId="314453049" sldId="263"/>
            <ac:spMk id="14" creationId="{ABA04DF8-5FD3-25E7-FA88-3FD78F426882}"/>
          </ac:spMkLst>
        </pc:spChg>
      </pc:sldChg>
      <pc:sldChg chg="addSp delSp modSp mod modTransition">
        <pc:chgData name="Josh Kear (5248971)" userId="a401a19c-1780-42fb-9d31-096da0dc75be" providerId="ADAL" clId="{B4DAE856-C49C-4983-B4B1-715625673909}" dt="2023-05-22T13:17:14.293" v="1023"/>
        <pc:sldMkLst>
          <pc:docMk/>
          <pc:sldMk cId="2353299753" sldId="264"/>
        </pc:sldMkLst>
        <pc:spChg chg="mod">
          <ac:chgData name="Josh Kear (5248971)" userId="a401a19c-1780-42fb-9d31-096da0dc75be" providerId="ADAL" clId="{B4DAE856-C49C-4983-B4B1-715625673909}" dt="2023-05-22T13:09:15.810" v="839" actId="115"/>
          <ac:spMkLst>
            <pc:docMk/>
            <pc:sldMk cId="2353299753" sldId="264"/>
            <ac:spMk id="2" creationId="{00000000-0000-0000-0000-000000000000}"/>
          </ac:spMkLst>
        </pc:spChg>
        <pc:spChg chg="add mod">
          <ac:chgData name="Josh Kear (5248971)" userId="a401a19c-1780-42fb-9d31-096da0dc75be" providerId="ADAL" clId="{B4DAE856-C49C-4983-B4B1-715625673909}" dt="2023-05-22T12:59:50.555" v="665"/>
          <ac:spMkLst>
            <pc:docMk/>
            <pc:sldMk cId="2353299753" sldId="264"/>
            <ac:spMk id="9" creationId="{60A6FD3F-8DCD-55E5-38EB-E20A0664F2F5}"/>
          </ac:spMkLst>
        </pc:spChg>
        <pc:spChg chg="add del mod">
          <ac:chgData name="Josh Kear (5248971)" userId="a401a19c-1780-42fb-9d31-096da0dc75be" providerId="ADAL" clId="{B4DAE856-C49C-4983-B4B1-715625673909}" dt="2023-05-22T13:09:38.125" v="840" actId="478"/>
          <ac:spMkLst>
            <pc:docMk/>
            <pc:sldMk cId="2353299753" sldId="264"/>
            <ac:spMk id="13" creationId="{D6490951-AC28-B545-80CE-EAD8379D9FAE}"/>
          </ac:spMkLst>
        </pc:spChg>
        <pc:spChg chg="del">
          <ac:chgData name="Josh Kear (5248971)" userId="a401a19c-1780-42fb-9d31-096da0dc75be" providerId="ADAL" clId="{B4DAE856-C49C-4983-B4B1-715625673909}" dt="2023-05-22T12:59:49.848" v="664" actId="478"/>
          <ac:spMkLst>
            <pc:docMk/>
            <pc:sldMk cId="2353299753" sldId="264"/>
            <ac:spMk id="14" creationId="{00000000-0000-0000-0000-000000000000}"/>
          </ac:spMkLst>
        </pc:spChg>
        <pc:spChg chg="del">
          <ac:chgData name="Josh Kear (5248971)" userId="a401a19c-1780-42fb-9d31-096da0dc75be" providerId="ADAL" clId="{B4DAE856-C49C-4983-B4B1-715625673909}" dt="2023-05-22T12:59:49.848" v="664" actId="478"/>
          <ac:spMkLst>
            <pc:docMk/>
            <pc:sldMk cId="2353299753" sldId="264"/>
            <ac:spMk id="15" creationId="{00000000-0000-0000-0000-000000000000}"/>
          </ac:spMkLst>
        </pc:spChg>
        <pc:spChg chg="del">
          <ac:chgData name="Josh Kear (5248971)" userId="a401a19c-1780-42fb-9d31-096da0dc75be" providerId="ADAL" clId="{B4DAE856-C49C-4983-B4B1-715625673909}" dt="2023-05-22T12:59:49.848" v="664" actId="478"/>
          <ac:spMkLst>
            <pc:docMk/>
            <pc:sldMk cId="2353299753" sldId="264"/>
            <ac:spMk id="16" creationId="{AD9ADABF-2860-AB84-3479-19470F50F8B9}"/>
          </ac:spMkLst>
        </pc:spChg>
        <pc:spChg chg="add mod">
          <ac:chgData name="Josh Kear (5248971)" userId="a401a19c-1780-42fb-9d31-096da0dc75be" providerId="ADAL" clId="{B4DAE856-C49C-4983-B4B1-715625673909}" dt="2023-05-22T13:17:14.293" v="1023"/>
          <ac:spMkLst>
            <pc:docMk/>
            <pc:sldMk cId="2353299753" sldId="264"/>
            <ac:spMk id="17" creationId="{9E78B740-6AFD-60A7-C322-01B0FDC829A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9A0487-CA7E-44B6-BA0F-D921C8FC167B}" type="datetimeFigureOut">
              <a:rPr lang="en-GB" smtClean="0"/>
              <a:t>22/05/2023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68AFC3-D0D3-4476-9414-32731D38D4C9}" type="slidenum">
              <a:rPr lang="en-GB" smtClean="0"/>
              <a:t>‹#›</a:t>
            </a:fld>
            <a:endParaRPr lang="en-GB"/>
          </a:p>
        </p:txBody>
      </p:sp>
    </p:spTree>
    <p:extLst>
      <p:ext uri="{BB962C8B-B14F-4D97-AF65-F5344CB8AC3E}">
        <p14:creationId xmlns:p14="http://schemas.microsoft.com/office/powerpoint/2010/main" val="37151834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968AFC3-D0D3-4476-9414-32731D38D4C9}" type="slidenum">
              <a:rPr lang="en-GB" smtClean="0"/>
              <a:t>1</a:t>
            </a:fld>
            <a:endParaRPr lang="en-GB"/>
          </a:p>
        </p:txBody>
      </p:sp>
    </p:spTree>
    <p:extLst>
      <p:ext uri="{BB962C8B-B14F-4D97-AF65-F5344CB8AC3E}">
        <p14:creationId xmlns:p14="http://schemas.microsoft.com/office/powerpoint/2010/main" val="601449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968AFC3-D0D3-4476-9414-32731D38D4C9}" type="slidenum">
              <a:rPr lang="en-GB" smtClean="0"/>
              <a:t>8</a:t>
            </a:fld>
            <a:endParaRPr lang="en-GB"/>
          </a:p>
        </p:txBody>
      </p:sp>
    </p:spTree>
    <p:extLst>
      <p:ext uri="{BB962C8B-B14F-4D97-AF65-F5344CB8AC3E}">
        <p14:creationId xmlns:p14="http://schemas.microsoft.com/office/powerpoint/2010/main" val="24246558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5/22/2023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5/22/2023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5/22/2023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5/22/2023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5/22/2023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5/22/2023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5/22/2023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jpeg"/><Relationship Id="rId13" Type="http://schemas.openxmlformats.org/officeDocument/2006/relationships/image" Target="../media/image6.jpeg"/><Relationship Id="rId3" Type="http://schemas.openxmlformats.org/officeDocument/2006/relationships/slideLayout" Target="../slideLayouts/slideLayout1.xml"/><Relationship Id="rId7" Type="http://schemas.openxmlformats.org/officeDocument/2006/relationships/slide" Target="slide2.xml"/><Relationship Id="rId12" Type="http://schemas.openxmlformats.org/officeDocument/2006/relationships/image" Target="../media/image5.jpe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2.png"/><Relationship Id="rId11" Type="http://schemas.openxmlformats.org/officeDocument/2006/relationships/slide" Target="slide9.xml"/><Relationship Id="rId5" Type="http://schemas.openxmlformats.org/officeDocument/2006/relationships/image" Target="../media/image1.png"/><Relationship Id="rId10" Type="http://schemas.openxmlformats.org/officeDocument/2006/relationships/image" Target="../media/image4.png"/><Relationship Id="rId4" Type="http://schemas.openxmlformats.org/officeDocument/2006/relationships/notesSlide" Target="../notesSlides/notesSlide1.xml"/><Relationship Id="rId9" Type="http://schemas.openxmlformats.org/officeDocument/2006/relationships/slide" Target="slide8.xml"/><Relationship Id="rId14"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9.jpeg"/><Relationship Id="rId7" Type="http://schemas.openxmlformats.org/officeDocument/2006/relationships/image" Target="../media/image11.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slide" Target="slide2.xml"/><Relationship Id="rId5" Type="http://schemas.openxmlformats.org/officeDocument/2006/relationships/image" Target="../media/image3.jpeg"/><Relationship Id="rId4" Type="http://schemas.openxmlformats.org/officeDocument/2006/relationships/image" Target="../media/image10.jpeg"/><Relationship Id="rId9" Type="http://schemas.openxmlformats.org/officeDocument/2006/relationships/image" Target="../media/image13.jpeg"/></Relationships>
</file>

<file path=ppt/slides/_rels/slide3.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5.png"/><Relationship Id="rId7" Type="http://schemas.openxmlformats.org/officeDocument/2006/relationships/slide" Target="slide2.xml"/><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image" Target="../media/image8.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slide" Target="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slide" Target="slide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slide" Target="slide2.xml"/><Relationship Id="rId5" Type="http://schemas.openxmlformats.org/officeDocument/2006/relationships/image" Target="../media/image3.jpe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jpeg"/><Relationship Id="rId7" Type="http://schemas.openxmlformats.org/officeDocument/2006/relationships/slide" Target="slide8.xml"/><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slide" Target="slide9.xml"/><Relationship Id="rId4" Type="http://schemas.openxmlformats.org/officeDocument/2006/relationships/slide" Target="slide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5.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slide" Target="slide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6.jpeg"/><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a:xfrm>
          <a:off x="0" y="0"/>
          <a:ext cx="0" cy="0"/>
          <a:chOff x="0" y="0"/>
          <a:chExt cx="0" cy="0"/>
        </a:xfrm>
      </p:grpSpPr>
      <p:pic>
        <p:nvPicPr>
          <p:cNvPr id="5" name="Picture 5">
            <a:extLst>
              <a:ext uri="{FF2B5EF4-FFF2-40B4-BE49-F238E27FC236}">
                <a16:creationId xmlns:a16="http://schemas.microsoft.com/office/drawing/2014/main" id="{34463CF6-2FFC-93F9-B788-CD54AFCBE9BF}"/>
              </a:ext>
            </a:extLst>
          </p:cNvPr>
          <p:cNvPicPr>
            <a:picLocks noChangeAspect="1"/>
          </p:cNvPicPr>
          <p:nvPr/>
        </p:nvPicPr>
        <p:blipFill>
          <a:blip r:embed="rId5"/>
          <a:stretch>
            <a:fillRect/>
          </a:stretch>
        </p:blipFill>
        <p:spPr>
          <a:xfrm>
            <a:off x="1880" y="4537"/>
            <a:ext cx="12200413" cy="6855767"/>
          </a:xfrm>
          <a:prstGeom prst="rect">
            <a:avLst/>
          </a:prstGeom>
        </p:spPr>
      </p:pic>
      <p:pic>
        <p:nvPicPr>
          <p:cNvPr id="4" name="Picture 4" descr="A picture containing logo&#10;&#10;Description automatically generated">
            <a:extLst>
              <a:ext uri="{FF2B5EF4-FFF2-40B4-BE49-F238E27FC236}">
                <a16:creationId xmlns:a16="http://schemas.microsoft.com/office/drawing/2014/main" id="{52BB0277-DF96-2109-C223-35F9AC1D669A}"/>
              </a:ext>
            </a:extLst>
          </p:cNvPr>
          <p:cNvPicPr>
            <a:picLocks noChangeAspect="1"/>
          </p:cNvPicPr>
          <p:nvPr/>
        </p:nvPicPr>
        <p:blipFill>
          <a:blip r:embed="rId6"/>
          <a:stretch>
            <a:fillRect/>
          </a:stretch>
        </p:blipFill>
        <p:spPr>
          <a:xfrm>
            <a:off x="1883" y="-2305"/>
            <a:ext cx="1895011" cy="932496"/>
          </a:xfrm>
          <a:prstGeom prst="rect">
            <a:avLst/>
          </a:prstGeom>
        </p:spPr>
      </p:pic>
      <p:sp>
        <p:nvSpPr>
          <p:cNvPr id="11" name="Rectangle 10">
            <a:extLst>
              <a:ext uri="{FF2B5EF4-FFF2-40B4-BE49-F238E27FC236}">
                <a16:creationId xmlns:a16="http://schemas.microsoft.com/office/drawing/2014/main" id="{6BEB1B79-FD09-16E1-1C90-EA2EAFEFE031}"/>
              </a:ext>
            </a:extLst>
          </p:cNvPr>
          <p:cNvSpPr/>
          <p:nvPr/>
        </p:nvSpPr>
        <p:spPr>
          <a:xfrm>
            <a:off x="3333341" y="1635535"/>
            <a:ext cx="5525311" cy="2905168"/>
          </a:xfrm>
          <a:prstGeom prst="rect">
            <a:avLst/>
          </a:prstGeom>
          <a:solidFill>
            <a:schemeClr val="tx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b="1" dirty="0"/>
              <a:t>Welcome to:</a:t>
            </a:r>
          </a:p>
          <a:p>
            <a:pPr algn="ctr"/>
            <a:r>
              <a:rPr lang="en-US" sz="2800" b="1" dirty="0"/>
              <a:t>Forest of Dean Campus’s</a:t>
            </a:r>
          </a:p>
          <a:p>
            <a:pPr algn="ctr"/>
            <a:r>
              <a:rPr lang="en-US" sz="2800" b="1" dirty="0"/>
              <a:t>IT Department</a:t>
            </a:r>
          </a:p>
          <a:p>
            <a:pPr algn="ctr"/>
            <a:endParaRPr lang="en-US" sz="2800" b="1" dirty="0"/>
          </a:p>
          <a:p>
            <a:pPr algn="ctr"/>
            <a:r>
              <a:rPr lang="en-US" sz="2800" b="1" dirty="0"/>
              <a:t>Pick your desired course below!</a:t>
            </a:r>
          </a:p>
        </p:txBody>
      </p:sp>
      <p:pic>
        <p:nvPicPr>
          <p:cNvPr id="2" name="Picture 6" descr="IMG_3727.jpg">
            <a:hlinkClick r:id="rId7" action="ppaction://hlinksldjump"/>
            <a:extLst>
              <a:ext uri="{FF2B5EF4-FFF2-40B4-BE49-F238E27FC236}">
                <a16:creationId xmlns:a16="http://schemas.microsoft.com/office/drawing/2014/main" id="{34AB0CD4-E3C8-8B1A-5305-2459F3B87EC8}"/>
              </a:ext>
            </a:extLst>
          </p:cNvPr>
          <p:cNvPicPr>
            <a:picLocks noChangeAspect="1"/>
          </p:cNvPicPr>
          <p:nvPr/>
        </p:nvPicPr>
        <p:blipFill>
          <a:blip r:embed="rId8"/>
          <a:stretch>
            <a:fillRect/>
          </a:stretch>
        </p:blipFill>
        <p:spPr>
          <a:xfrm>
            <a:off x="1772" y="4650858"/>
            <a:ext cx="2898453" cy="2209447"/>
          </a:xfrm>
          <a:prstGeom prst="rect">
            <a:avLst/>
          </a:prstGeom>
        </p:spPr>
      </p:pic>
      <p:sp>
        <p:nvSpPr>
          <p:cNvPr id="6" name="Rectangle 5">
            <a:hlinkClick r:id="rId7" action="ppaction://hlinksldjump"/>
            <a:extLst>
              <a:ext uri="{FF2B5EF4-FFF2-40B4-BE49-F238E27FC236}">
                <a16:creationId xmlns:a16="http://schemas.microsoft.com/office/drawing/2014/main" id="{6BEB1B79-FD09-16E1-1C90-EA2EAFEFE031}"/>
              </a:ext>
            </a:extLst>
          </p:cNvPr>
          <p:cNvSpPr/>
          <p:nvPr/>
        </p:nvSpPr>
        <p:spPr>
          <a:xfrm>
            <a:off x="0" y="6332706"/>
            <a:ext cx="2889114" cy="542188"/>
          </a:xfrm>
          <a:prstGeom prst="rect">
            <a:avLst/>
          </a:prstGeom>
          <a:solidFill>
            <a:schemeClr val="tx1">
              <a:alpha val="50000"/>
            </a:schemeClr>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r>
              <a:rPr lang="en-US" sz="2800" dirty="0">
                <a:latin typeface="Franklin Gothic Book" panose="020B0503020102020204" pitchFamily="34" charset="0"/>
              </a:rPr>
              <a:t>Computing</a:t>
            </a:r>
          </a:p>
        </p:txBody>
      </p:sp>
      <p:sp useBgFill="1">
        <p:nvSpPr>
          <p:cNvPr id="3" name="Action Button: Forward or Next 2">
            <a:hlinkClick r:id="" action="ppaction://hlinkshowjump?jump=nextslide" highlightClick="1"/>
          </p:cNvPr>
          <p:cNvSpPr/>
          <p:nvPr/>
        </p:nvSpPr>
        <p:spPr>
          <a:xfrm>
            <a:off x="2568102" y="6332706"/>
            <a:ext cx="321012" cy="520756"/>
          </a:xfrm>
          <a:prstGeom prst="actionButtonForwardNext">
            <a:avLst/>
          </a:prstGeom>
          <a:ln w="12700" cap="flat" cmpd="sng">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7">
            <a:hlinkClick r:id="rId9" action="ppaction://hlinksldjump"/>
            <a:extLst>
              <a:ext uri="{FF2B5EF4-FFF2-40B4-BE49-F238E27FC236}">
                <a16:creationId xmlns:a16="http://schemas.microsoft.com/office/drawing/2014/main" id="{74D01A76-DCBA-BBF5-344E-24EB98181AD9}"/>
              </a:ext>
            </a:extLst>
          </p:cNvPr>
          <p:cNvPicPr>
            <a:picLocks noChangeAspect="1"/>
          </p:cNvPicPr>
          <p:nvPr/>
        </p:nvPicPr>
        <p:blipFill>
          <a:blip r:embed="rId10"/>
          <a:stretch>
            <a:fillRect/>
          </a:stretch>
        </p:blipFill>
        <p:spPr>
          <a:xfrm>
            <a:off x="2900225" y="4648554"/>
            <a:ext cx="3194002" cy="2212635"/>
          </a:xfrm>
          <a:prstGeom prst="rect">
            <a:avLst/>
          </a:prstGeom>
        </p:spPr>
      </p:pic>
      <p:sp>
        <p:nvSpPr>
          <p:cNvPr id="8" name="Rectangle 7">
            <a:hlinkClick r:id="rId9" action="ppaction://hlinksldjump"/>
            <a:extLst>
              <a:ext uri="{FF2B5EF4-FFF2-40B4-BE49-F238E27FC236}">
                <a16:creationId xmlns:a16="http://schemas.microsoft.com/office/drawing/2014/main" id="{5C985D1E-FE55-6CDC-AE98-E18BEA1F53B3}"/>
              </a:ext>
            </a:extLst>
          </p:cNvPr>
          <p:cNvSpPr/>
          <p:nvPr/>
        </p:nvSpPr>
        <p:spPr>
          <a:xfrm>
            <a:off x="2887525" y="6332706"/>
            <a:ext cx="3206701" cy="534440"/>
          </a:xfrm>
          <a:prstGeom prst="rect">
            <a:avLst/>
          </a:prstGeom>
          <a:solidFill>
            <a:schemeClr val="tx1">
              <a:alpha val="50000"/>
            </a:schemeClr>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r>
              <a:rPr lang="en-US" sz="2800" dirty="0">
                <a:latin typeface="Franklin Gothic Book" panose="020B0503020102020204" pitchFamily="34" charset="0"/>
              </a:rPr>
              <a:t>Games Design</a:t>
            </a:r>
            <a:endParaRPr lang="en-US" dirty="0">
              <a:latin typeface="Franklin Gothic Book" panose="020B0503020102020204" pitchFamily="34" charset="0"/>
            </a:endParaRPr>
          </a:p>
        </p:txBody>
      </p:sp>
      <p:sp useBgFill="1">
        <p:nvSpPr>
          <p:cNvPr id="12" name="Action Button: Forward or Next 11">
            <a:hlinkClick r:id="rId9" action="ppaction://hlinksldjump" highlightClick="1"/>
          </p:cNvPr>
          <p:cNvSpPr/>
          <p:nvPr/>
        </p:nvSpPr>
        <p:spPr>
          <a:xfrm>
            <a:off x="5779565" y="6337244"/>
            <a:ext cx="321012" cy="520756"/>
          </a:xfrm>
          <a:prstGeom prst="actionButtonForwardNext">
            <a:avLst/>
          </a:prstGeom>
          <a:ln w="12700" cap="flat" cmpd="sng">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descr="A look inside Gloucestershire College's brand new high-tech IT training  facilities | Gloucestershire College">
            <a:hlinkClick r:id="rId11" action="ppaction://hlinksldjump"/>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102086" y="4648554"/>
            <a:ext cx="3309272" cy="2204908"/>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hlinkClick r:id="rId11" action="ppaction://hlinksldjump"/>
            <a:extLst>
              <a:ext uri="{FF2B5EF4-FFF2-40B4-BE49-F238E27FC236}">
                <a16:creationId xmlns:a16="http://schemas.microsoft.com/office/drawing/2014/main" id="{5C985D1E-FE55-6CDC-AE98-E18BEA1F53B3}"/>
              </a:ext>
            </a:extLst>
          </p:cNvPr>
          <p:cNvSpPr/>
          <p:nvPr/>
        </p:nvSpPr>
        <p:spPr>
          <a:xfrm>
            <a:off x="6102085" y="6332705"/>
            <a:ext cx="3309273" cy="542189"/>
          </a:xfrm>
          <a:prstGeom prst="rect">
            <a:avLst/>
          </a:prstGeom>
          <a:solidFill>
            <a:schemeClr val="tx1">
              <a:alpha val="50000"/>
            </a:schemeClr>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r>
              <a:rPr lang="en-US" sz="2800" dirty="0">
                <a:latin typeface="Franklin Gothic Book" panose="020B0503020102020204" pitchFamily="34" charset="0"/>
              </a:rPr>
              <a:t>Cybersecurity</a:t>
            </a:r>
            <a:endParaRPr lang="en-US" dirty="0">
              <a:latin typeface="Franklin Gothic Book" panose="020B0503020102020204" pitchFamily="34" charset="0"/>
            </a:endParaRPr>
          </a:p>
        </p:txBody>
      </p:sp>
      <p:sp useBgFill="1">
        <p:nvSpPr>
          <p:cNvPr id="14" name="Action Button: Forward or Next 13">
            <a:hlinkClick r:id="rId11" action="ppaction://hlinksldjump" highlightClick="1"/>
          </p:cNvPr>
          <p:cNvSpPr/>
          <p:nvPr/>
        </p:nvSpPr>
        <p:spPr>
          <a:xfrm>
            <a:off x="9077646" y="6332706"/>
            <a:ext cx="321012" cy="527598"/>
          </a:xfrm>
          <a:prstGeom prst="actionButtonForwardNext">
            <a:avLst/>
          </a:prstGeom>
          <a:ln w="12700" cap="flat" cmpd="sng">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32" name="Picture 8" descr="question mark.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411358" y="4648553"/>
            <a:ext cx="2798794" cy="2205816"/>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hlinkClick r:id="rId7" action="ppaction://hlinksldjump"/>
            <a:extLst>
              <a:ext uri="{FF2B5EF4-FFF2-40B4-BE49-F238E27FC236}">
                <a16:creationId xmlns:a16="http://schemas.microsoft.com/office/drawing/2014/main" id="{5C985D1E-FE55-6CDC-AE98-E18BEA1F53B3}"/>
              </a:ext>
            </a:extLst>
          </p:cNvPr>
          <p:cNvSpPr/>
          <p:nvPr/>
        </p:nvSpPr>
        <p:spPr>
          <a:xfrm>
            <a:off x="9411358" y="6324956"/>
            <a:ext cx="2798794" cy="542190"/>
          </a:xfrm>
          <a:prstGeom prst="rect">
            <a:avLst/>
          </a:prstGeom>
          <a:solidFill>
            <a:schemeClr val="tx1">
              <a:alpha val="50000"/>
            </a:schemeClr>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r>
              <a:rPr lang="en-US" sz="2800" dirty="0">
                <a:latin typeface="Franklin Gothic Book" panose="020B0503020102020204" pitchFamily="34" charset="0"/>
              </a:rPr>
              <a:t>Unsure?</a:t>
            </a:r>
            <a:endParaRPr lang="en-US" dirty="0">
              <a:latin typeface="Franklin Gothic Book" panose="020B0503020102020204" pitchFamily="34" charset="0"/>
            </a:endParaRPr>
          </a:p>
        </p:txBody>
      </p:sp>
      <p:sp useBgFill="1">
        <p:nvSpPr>
          <p:cNvPr id="20" name="Action Button: Forward or Next 19">
            <a:hlinkClick r:id="" action="ppaction://hlinkshowjump?jump=nextslide" highlightClick="1"/>
          </p:cNvPr>
          <p:cNvSpPr/>
          <p:nvPr/>
        </p:nvSpPr>
        <p:spPr>
          <a:xfrm>
            <a:off x="11881282" y="6332705"/>
            <a:ext cx="321012" cy="513915"/>
          </a:xfrm>
          <a:prstGeom prst="actionButtonForwardNext">
            <a:avLst/>
          </a:prstGeom>
          <a:ln w="12700" cap="flat" cmpd="sng">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584430__zhr__chill-background-music">
            <a:hlinkClick r:id="" action="ppaction://media"/>
            <a:extLst>
              <a:ext uri="{FF2B5EF4-FFF2-40B4-BE49-F238E27FC236}">
                <a16:creationId xmlns:a16="http://schemas.microsoft.com/office/drawing/2014/main" id="{A2C60351-1942-0543-3162-BBAA57CD5F4D}"/>
              </a:ext>
            </a:extLst>
          </p:cNvPr>
          <p:cNvPicPr>
            <a:picLocks noChangeAspect="1"/>
          </p:cNvPicPr>
          <p:nvPr>
            <a:audioFile r:link="rId1"/>
            <p:extLst>
              <p:ext uri="{DAA4B4D4-6D71-4841-9C94-3DE7FCFB9230}">
                <p14:media xmlns:p14="http://schemas.microsoft.com/office/powerpoint/2010/main" r:embed="rId2">
                  <p14:trim st="1500"/>
                </p14:media>
              </p:ext>
            </p:extLst>
          </p:nvPr>
        </p:nvPicPr>
        <p:blipFill>
          <a:blip r:embed="rId14"/>
          <a:stretch>
            <a:fillRect/>
          </a:stretch>
        </p:blipFill>
        <p:spPr>
          <a:xfrm>
            <a:off x="11995355" y="-589272"/>
            <a:ext cx="393290" cy="393290"/>
          </a:xfrm>
          <a:prstGeom prst="rect">
            <a:avLst/>
          </a:prstGeom>
        </p:spPr>
      </p:pic>
    </p:spTree>
    <p:extLst>
      <p:ext uri="{BB962C8B-B14F-4D97-AF65-F5344CB8AC3E}">
        <p14:creationId xmlns:p14="http://schemas.microsoft.com/office/powerpoint/2010/main" val="109857222"/>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7" repeatCount="indefinite" fill="hold" display="0">
                  <p:stCondLst>
                    <p:cond delay="indefinite"/>
                  </p:stCondLst>
                  <p:endCondLst>
                    <p:cond evt="onStopAudio" delay="0">
                      <p:tgtEl>
                        <p:sldTgt/>
                      </p:tgtEl>
                    </p:cond>
                  </p:endCondLst>
                </p:cTn>
                <p:tgtEl>
                  <p:spTgt spid="1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gs>
            <a:gs pos="39000">
              <a:srgbClr val="4A00D0">
                <a:lumMod val="100000"/>
              </a:srgbClr>
            </a:gs>
            <a:gs pos="78000">
              <a:srgbClr val="7223AD"/>
            </a:gs>
          </a:gsLst>
          <a:lin ang="3000000" scaled="0"/>
          <a:tileRect/>
        </a:gradFill>
        <a:effectLst/>
      </p:bgPr>
    </p:bg>
    <p:spTree>
      <p:nvGrpSpPr>
        <p:cNvPr id="1" name=""/>
        <p:cNvGrpSpPr/>
        <p:nvPr/>
      </p:nvGrpSpPr>
      <p:grpSpPr>
        <a:xfrm>
          <a:off x="0" y="0"/>
          <a:ext cx="0" cy="0"/>
          <a:chOff x="0" y="0"/>
          <a:chExt cx="0" cy="0"/>
        </a:xfrm>
      </p:grpSpPr>
      <p:pic>
        <p:nvPicPr>
          <p:cNvPr id="2052" name="Picture 4" descr="BTEC, Apprenticeships and other Further and Higher Education courses | Gloucestershire  Colle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1"/>
            <a:ext cx="1896894" cy="93327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GC unveils new Cheltenham facilities as part of the West of England  Institute of Technology | Gloucestershire Colle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0" y="5332238"/>
            <a:ext cx="2241420" cy="151661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T and Computing | Our Departments | Gloucestershire Colle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 y="5332238"/>
            <a:ext cx="2285999" cy="152399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IMG_3727.jpg">
            <a:extLst>
              <a:ext uri="{FF2B5EF4-FFF2-40B4-BE49-F238E27FC236}">
                <a16:creationId xmlns:a16="http://schemas.microsoft.com/office/drawing/2014/main" id="{34AB0CD4-E3C8-8B1A-5305-2459F3B87EC8}"/>
              </a:ext>
            </a:extLst>
          </p:cNvPr>
          <p:cNvPicPr>
            <a:picLocks noChangeAspect="1"/>
          </p:cNvPicPr>
          <p:nvPr/>
        </p:nvPicPr>
        <p:blipFill>
          <a:blip r:embed="rId5"/>
          <a:stretch>
            <a:fillRect/>
          </a:stretch>
        </p:blipFill>
        <p:spPr>
          <a:xfrm>
            <a:off x="1896895" y="0"/>
            <a:ext cx="1296796" cy="988528"/>
          </a:xfrm>
          <a:prstGeom prst="rect">
            <a:avLst/>
          </a:prstGeom>
        </p:spPr>
      </p:pic>
      <p:sp>
        <p:nvSpPr>
          <p:cNvPr id="13" name="Rectangle 12">
            <a:hlinkClick r:id="rId6" action="ppaction://hlinksldjump"/>
            <a:extLst>
              <a:ext uri="{FF2B5EF4-FFF2-40B4-BE49-F238E27FC236}">
                <a16:creationId xmlns:a16="http://schemas.microsoft.com/office/drawing/2014/main" id="{6BEB1B79-FD09-16E1-1C90-EA2EAFEFE031}"/>
              </a:ext>
            </a:extLst>
          </p:cNvPr>
          <p:cNvSpPr/>
          <p:nvPr/>
        </p:nvSpPr>
        <p:spPr>
          <a:xfrm>
            <a:off x="1896896" y="666749"/>
            <a:ext cx="1296796" cy="336493"/>
          </a:xfrm>
          <a:prstGeom prst="rect">
            <a:avLst/>
          </a:prstGeom>
          <a:solidFill>
            <a:schemeClr val="tx1">
              <a:alpha val="50000"/>
            </a:schemeClr>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r>
              <a:rPr lang="en-US" sz="1400" dirty="0">
                <a:latin typeface="Franklin Gothic Book" panose="020B0503020102020204" pitchFamily="34" charset="0"/>
              </a:rPr>
              <a:t>Computing</a:t>
            </a:r>
            <a:endParaRPr lang="en-US" sz="2800" dirty="0">
              <a:latin typeface="Franklin Gothic Book" panose="020B0503020102020204" pitchFamily="34" charset="0"/>
            </a:endParaRPr>
          </a:p>
        </p:txBody>
      </p:sp>
      <p:sp>
        <p:nvSpPr>
          <p:cNvPr id="17" name="TextBox 16"/>
          <p:cNvSpPr txBox="1"/>
          <p:nvPr/>
        </p:nvSpPr>
        <p:spPr>
          <a:xfrm>
            <a:off x="-36180" y="5079189"/>
            <a:ext cx="12228180" cy="276999"/>
          </a:xfrm>
          <a:prstGeom prst="rect">
            <a:avLst/>
          </a:prstGeom>
          <a:noFill/>
        </p:spPr>
        <p:txBody>
          <a:bodyPr wrap="square" rtlCol="0">
            <a:spAutoFit/>
          </a:bodyPr>
          <a:lstStyle/>
          <a:p>
            <a:pPr algn="ctr"/>
            <a:r>
              <a:rPr lang="en-GB" sz="1200" b="1" dirty="0">
                <a:solidFill>
                  <a:schemeClr val="bg1">
                    <a:lumMod val="75000"/>
                  </a:schemeClr>
                </a:solidFill>
              </a:rPr>
              <a:t>ADA Digital Academy at Cheltenham Campus</a:t>
            </a:r>
          </a:p>
        </p:txBody>
      </p:sp>
      <p:pic>
        <p:nvPicPr>
          <p:cNvPr id="2056" name="Picture 8" descr="ADA - The Advanced Digital Academy | Gloucestershire Colleg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27420" y="5332239"/>
            <a:ext cx="2239909" cy="1525854"/>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IT and Computing | Our Departments | Gloucestershire Colleg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67329" y="5332238"/>
            <a:ext cx="2266733" cy="1525847"/>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IT and Computing | Our Departments | Gloucestershire College"/>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034062" y="5332230"/>
            <a:ext cx="2477449" cy="1516623"/>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1" y="1003242"/>
            <a:ext cx="2507892" cy="369332"/>
          </a:xfrm>
          <a:prstGeom prst="rect">
            <a:avLst/>
          </a:prstGeom>
          <a:noFill/>
        </p:spPr>
        <p:txBody>
          <a:bodyPr wrap="square" rtlCol="0">
            <a:spAutoFit/>
          </a:bodyPr>
          <a:lstStyle/>
          <a:p>
            <a:r>
              <a:rPr lang="en-GB" b="1" u="sng" dirty="0">
                <a:solidFill>
                  <a:schemeClr val="bg1"/>
                </a:solidFill>
              </a:rPr>
              <a:t>Welcome to Computing!</a:t>
            </a:r>
          </a:p>
        </p:txBody>
      </p:sp>
      <p:sp>
        <p:nvSpPr>
          <p:cNvPr id="24" name="TextBox 23"/>
          <p:cNvSpPr txBox="1"/>
          <p:nvPr/>
        </p:nvSpPr>
        <p:spPr>
          <a:xfrm>
            <a:off x="1" y="1380241"/>
            <a:ext cx="12191999" cy="3816429"/>
          </a:xfrm>
          <a:prstGeom prst="rect">
            <a:avLst/>
          </a:prstGeom>
          <a:noFill/>
        </p:spPr>
        <p:txBody>
          <a:bodyPr wrap="square" lIns="91440" tIns="45720" rIns="91440" bIns="45720" rtlCol="0" anchor="t">
            <a:spAutoFit/>
          </a:bodyPr>
          <a:lstStyle/>
          <a:p>
            <a:r>
              <a:rPr lang="en-GB" dirty="0">
                <a:solidFill>
                  <a:schemeClr val="bg1"/>
                </a:solidFill>
                <a:ea typeface="Calibri"/>
                <a:cs typeface="Calibri"/>
              </a:rPr>
              <a:t>Computing is a Level 2 course that teaches you developmental computing skills. It covers all the basic skills needed to further a career in computing or to progress to a higher level of study. The course is in 4 sections. Each section covers different topics.</a:t>
            </a:r>
            <a:endParaRPr lang="en-US" dirty="0">
              <a:solidFill>
                <a:schemeClr val="bg1"/>
              </a:solidFill>
            </a:endParaRPr>
          </a:p>
          <a:p>
            <a:pPr marL="285750" indent="-285750">
              <a:buFont typeface="Arial"/>
              <a:buChar char="•"/>
            </a:pPr>
            <a:r>
              <a:rPr lang="en-GB" dirty="0">
                <a:solidFill>
                  <a:schemeClr val="bg1"/>
                </a:solidFill>
                <a:ea typeface="Calibri"/>
                <a:cs typeface="Calibri"/>
              </a:rPr>
              <a:t>Section 1: Hardware and Software</a:t>
            </a:r>
          </a:p>
          <a:p>
            <a:pPr marL="285750" indent="-285750">
              <a:buFont typeface="Arial"/>
              <a:buChar char="•"/>
            </a:pPr>
            <a:r>
              <a:rPr lang="en-GB" dirty="0">
                <a:solidFill>
                  <a:schemeClr val="bg1"/>
                </a:solidFill>
                <a:ea typeface="Calibri"/>
                <a:cs typeface="Calibri"/>
              </a:rPr>
              <a:t>Section 2: Web Design</a:t>
            </a:r>
          </a:p>
          <a:p>
            <a:pPr marL="285750" indent="-285750">
              <a:buFont typeface="Arial"/>
              <a:buChar char="•"/>
            </a:pPr>
            <a:r>
              <a:rPr lang="en-GB" dirty="0">
                <a:solidFill>
                  <a:schemeClr val="bg1"/>
                </a:solidFill>
                <a:ea typeface="Calibri"/>
                <a:cs typeface="Calibri"/>
              </a:rPr>
              <a:t>Section 3: Interactive PowerPoint</a:t>
            </a:r>
          </a:p>
          <a:p>
            <a:pPr marL="285750" indent="-285750">
              <a:buFont typeface="Arial"/>
              <a:buChar char="•"/>
            </a:pPr>
            <a:r>
              <a:rPr lang="en-GB" dirty="0">
                <a:solidFill>
                  <a:schemeClr val="bg1"/>
                </a:solidFill>
                <a:ea typeface="Calibri"/>
                <a:cs typeface="Calibri"/>
              </a:rPr>
              <a:t>Section 4: Mobile App Development</a:t>
            </a:r>
          </a:p>
          <a:p>
            <a:endParaRPr lang="en-GB" dirty="0">
              <a:solidFill>
                <a:schemeClr val="bg1"/>
              </a:solidFill>
              <a:ea typeface="Calibri"/>
              <a:cs typeface="Calibri"/>
            </a:endParaRPr>
          </a:p>
          <a:p>
            <a:r>
              <a:rPr lang="en-GB" dirty="0">
                <a:solidFill>
                  <a:schemeClr val="bg1"/>
                </a:solidFill>
              </a:rPr>
              <a:t>This course is ideal if you would like to learn about the computing industry and develop your essential computing skills.</a:t>
            </a:r>
            <a:endParaRPr lang="en-GB" dirty="0">
              <a:solidFill>
                <a:schemeClr val="bg1"/>
              </a:solidFill>
              <a:ea typeface="Calibri"/>
              <a:cs typeface="Calibri"/>
            </a:endParaRPr>
          </a:p>
          <a:p>
            <a:endParaRPr lang="en-GB" dirty="0">
              <a:solidFill>
                <a:schemeClr val="bg1"/>
              </a:solidFill>
            </a:endParaRPr>
          </a:p>
          <a:p>
            <a:r>
              <a:rPr lang="en-GB" sz="1600" dirty="0">
                <a:solidFill>
                  <a:schemeClr val="bg1"/>
                </a:solidFill>
              </a:rPr>
              <a:t>The main things you will learn about is how to install hardware and software and maintaining them, technology systems, how to make a mobile phone app and how to install hardware and software and how to maintain them. Additionally, you’ll be taught how to make a digital portfolio for yourself, website development skills, multimedia and networking.</a:t>
            </a:r>
            <a:endParaRPr lang="en-GB" sz="1600" dirty="0">
              <a:solidFill>
                <a:schemeClr val="bg1"/>
              </a:solidFill>
              <a:ea typeface="Calibri"/>
              <a:cs typeface="Calibri"/>
            </a:endParaRPr>
          </a:p>
          <a:p>
            <a:r>
              <a:rPr lang="en-GB" sz="1600" dirty="0">
                <a:solidFill>
                  <a:schemeClr val="bg1"/>
                </a:solidFill>
              </a:rPr>
              <a:t>You’ll be expected to do a high degree of practical work and research at home for assignments.</a:t>
            </a:r>
            <a:r>
              <a:rPr lang="en-GB" sz="1600" dirty="0">
                <a:solidFill>
                  <a:schemeClr val="bg1"/>
                </a:solidFill>
                <a:cs typeface="Calibri"/>
              </a:rPr>
              <a:t> </a:t>
            </a:r>
            <a:r>
              <a:rPr lang="en-GB" sz="1600" dirty="0">
                <a:solidFill>
                  <a:schemeClr val="bg1"/>
                </a:solidFill>
              </a:rPr>
              <a:t>Students like yourself would love our local industry connections and regular guest speakers.</a:t>
            </a:r>
          </a:p>
        </p:txBody>
      </p:sp>
      <p:sp>
        <p:nvSpPr>
          <p:cNvPr id="23" name="Action Button: Home 20">
            <a:hlinkClick r:id="" action="ppaction://hlinkshowjump?jump=firstslide" highlightClick="1"/>
            <a:extLst>
              <a:ext uri="{FF2B5EF4-FFF2-40B4-BE49-F238E27FC236}">
                <a16:creationId xmlns:a16="http://schemas.microsoft.com/office/drawing/2014/main" id="{AD9ADABF-2860-AB84-3479-19470F50F8B9}"/>
              </a:ext>
            </a:extLst>
          </p:cNvPr>
          <p:cNvSpPr/>
          <p:nvPr/>
        </p:nvSpPr>
        <p:spPr>
          <a:xfrm>
            <a:off x="9624622" y="124932"/>
            <a:ext cx="779804" cy="738664"/>
          </a:xfrm>
          <a:prstGeom prst="actionButtonHome">
            <a:avLst/>
          </a:prstGeom>
          <a:gradFill>
            <a:gsLst>
              <a:gs pos="0">
                <a:schemeClr val="accent1">
                  <a:lumMod val="5000"/>
                  <a:lumOff val="95000"/>
                </a:schemeClr>
              </a:gs>
              <a:gs pos="51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Isosceles Triangle 2">
            <a:hlinkClick r:id="" action="ppaction://hlinkshowjump?jump=nextslide"/>
            <a:extLst>
              <a:ext uri="{FF2B5EF4-FFF2-40B4-BE49-F238E27FC236}">
                <a16:creationId xmlns:a16="http://schemas.microsoft.com/office/drawing/2014/main" id="{3BDFBFFF-2125-9A1B-D734-018924BE8D48}"/>
              </a:ext>
            </a:extLst>
          </p:cNvPr>
          <p:cNvSpPr/>
          <p:nvPr/>
        </p:nvSpPr>
        <p:spPr>
          <a:xfrm rot="5400000">
            <a:off x="10502247" y="325397"/>
            <a:ext cx="369330" cy="356850"/>
          </a:xfrm>
          <a:prstGeom prst="triangle">
            <a:avLst/>
          </a:prstGeom>
          <a:gradFill>
            <a:gsLst>
              <a:gs pos="0">
                <a:schemeClr val="accent1">
                  <a:lumMod val="5000"/>
                  <a:lumOff val="95000"/>
                </a:schemeClr>
              </a:gs>
              <a:gs pos="52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2790764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39000">
              <a:srgbClr val="4A00D0">
                <a:lumMod val="100000"/>
              </a:srgbClr>
            </a:gs>
            <a:gs pos="78000">
              <a:srgbClr val="7223AD"/>
            </a:gs>
          </a:gsLst>
          <a:lin ang="3000000" scaled="0"/>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F3ADB69-E459-3538-FC85-4150C0D2A6A7}"/>
              </a:ext>
            </a:extLst>
          </p:cNvPr>
          <p:cNvSpPr txBox="1"/>
          <p:nvPr/>
        </p:nvSpPr>
        <p:spPr>
          <a:xfrm>
            <a:off x="-2385" y="1372574"/>
            <a:ext cx="12183139"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u="sng" dirty="0">
                <a:solidFill>
                  <a:schemeClr val="bg1"/>
                </a:solidFill>
                <a:ea typeface="Calibri"/>
                <a:cs typeface="Calibri"/>
              </a:rPr>
              <a:t>Hardware</a:t>
            </a:r>
          </a:p>
          <a:p>
            <a:r>
              <a:rPr lang="en-US" dirty="0">
                <a:solidFill>
                  <a:schemeClr val="bg1"/>
                </a:solidFill>
                <a:ea typeface="Calibri"/>
                <a:cs typeface="Calibri"/>
              </a:rPr>
              <a:t>During this course, we studied the components that make up a computer. We studies cables, RAM and ROM, and the maintenance of hardware. In this, we actually got to take a computer apart and find faults and fix them.</a:t>
            </a:r>
          </a:p>
          <a:p>
            <a:r>
              <a:rPr lang="en-US" dirty="0">
                <a:ea typeface="Calibri"/>
                <a:cs typeface="Calibri"/>
              </a:rPr>
              <a:t>  </a:t>
            </a:r>
          </a:p>
        </p:txBody>
      </p:sp>
      <p:pic>
        <p:nvPicPr>
          <p:cNvPr id="3" name="Picture 3" descr="A picture containing text&#10;&#10;Description automatically generated">
            <a:extLst>
              <a:ext uri="{FF2B5EF4-FFF2-40B4-BE49-F238E27FC236}">
                <a16:creationId xmlns:a16="http://schemas.microsoft.com/office/drawing/2014/main" id="{B882CB73-FF97-6A67-7363-257653675E0E}"/>
              </a:ext>
            </a:extLst>
          </p:cNvPr>
          <p:cNvPicPr>
            <a:picLocks noChangeAspect="1"/>
          </p:cNvPicPr>
          <p:nvPr/>
        </p:nvPicPr>
        <p:blipFill>
          <a:blip r:embed="rId2"/>
          <a:stretch>
            <a:fillRect/>
          </a:stretch>
        </p:blipFill>
        <p:spPr>
          <a:xfrm>
            <a:off x="-2385" y="4272482"/>
            <a:ext cx="3448083" cy="2584215"/>
          </a:xfrm>
          <a:prstGeom prst="rect">
            <a:avLst/>
          </a:prstGeom>
        </p:spPr>
      </p:pic>
      <p:pic>
        <p:nvPicPr>
          <p:cNvPr id="4" name="Picture 4" descr="A picture containing text, electronics&#10;&#10;Description automatically generated">
            <a:extLst>
              <a:ext uri="{FF2B5EF4-FFF2-40B4-BE49-F238E27FC236}">
                <a16:creationId xmlns:a16="http://schemas.microsoft.com/office/drawing/2014/main" id="{6A5972BA-3CA1-37C2-9901-99F5C5588326}"/>
              </a:ext>
            </a:extLst>
          </p:cNvPr>
          <p:cNvPicPr>
            <a:picLocks noChangeAspect="1"/>
          </p:cNvPicPr>
          <p:nvPr/>
        </p:nvPicPr>
        <p:blipFill>
          <a:blip r:embed="rId3"/>
          <a:stretch>
            <a:fillRect/>
          </a:stretch>
        </p:blipFill>
        <p:spPr>
          <a:xfrm>
            <a:off x="3445698" y="4271718"/>
            <a:ext cx="3434481" cy="2584979"/>
          </a:xfrm>
          <a:prstGeom prst="rect">
            <a:avLst/>
          </a:prstGeom>
        </p:spPr>
      </p:pic>
      <p:pic>
        <p:nvPicPr>
          <p:cNvPr id="5" name="Picture 5" descr="A picture containing indoor&#10;&#10;Description automatically generated">
            <a:extLst>
              <a:ext uri="{FF2B5EF4-FFF2-40B4-BE49-F238E27FC236}">
                <a16:creationId xmlns:a16="http://schemas.microsoft.com/office/drawing/2014/main" id="{CC36DD76-8EFD-8462-3EFA-29B993DBDFDE}"/>
              </a:ext>
            </a:extLst>
          </p:cNvPr>
          <p:cNvPicPr>
            <a:picLocks noChangeAspect="1"/>
          </p:cNvPicPr>
          <p:nvPr/>
        </p:nvPicPr>
        <p:blipFill>
          <a:blip r:embed="rId4"/>
          <a:stretch>
            <a:fillRect/>
          </a:stretch>
        </p:blipFill>
        <p:spPr>
          <a:xfrm>
            <a:off x="6880179" y="4271718"/>
            <a:ext cx="3429941" cy="2584215"/>
          </a:xfrm>
          <a:prstGeom prst="rect">
            <a:avLst/>
          </a:prstGeom>
        </p:spPr>
      </p:pic>
      <p:pic>
        <p:nvPicPr>
          <p:cNvPr id="6" name="Picture 4" descr="BTEC, Apprenticeships and other Further and Higher Education courses | Gloucestershire  Colleg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 y="1"/>
            <a:ext cx="1896894" cy="93327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IMG_3727.jpg">
            <a:extLst>
              <a:ext uri="{FF2B5EF4-FFF2-40B4-BE49-F238E27FC236}">
                <a16:creationId xmlns:a16="http://schemas.microsoft.com/office/drawing/2014/main" id="{34AB0CD4-E3C8-8B1A-5305-2459F3B87EC8}"/>
              </a:ext>
            </a:extLst>
          </p:cNvPr>
          <p:cNvPicPr>
            <a:picLocks noChangeAspect="1"/>
          </p:cNvPicPr>
          <p:nvPr/>
        </p:nvPicPr>
        <p:blipFill>
          <a:blip r:embed="rId6"/>
          <a:stretch>
            <a:fillRect/>
          </a:stretch>
        </p:blipFill>
        <p:spPr>
          <a:xfrm>
            <a:off x="1896895" y="0"/>
            <a:ext cx="1296796" cy="988528"/>
          </a:xfrm>
          <a:prstGeom prst="rect">
            <a:avLst/>
          </a:prstGeom>
        </p:spPr>
      </p:pic>
      <p:sp>
        <p:nvSpPr>
          <p:cNvPr id="8" name="Rectangle 7">
            <a:hlinkClick r:id="rId7" action="ppaction://hlinksldjump"/>
            <a:extLst>
              <a:ext uri="{FF2B5EF4-FFF2-40B4-BE49-F238E27FC236}">
                <a16:creationId xmlns:a16="http://schemas.microsoft.com/office/drawing/2014/main" id="{6BEB1B79-FD09-16E1-1C90-EA2EAFEFE031}"/>
              </a:ext>
            </a:extLst>
          </p:cNvPr>
          <p:cNvSpPr/>
          <p:nvPr/>
        </p:nvSpPr>
        <p:spPr>
          <a:xfrm>
            <a:off x="1896896" y="666749"/>
            <a:ext cx="1296796" cy="336493"/>
          </a:xfrm>
          <a:prstGeom prst="rect">
            <a:avLst/>
          </a:prstGeom>
          <a:solidFill>
            <a:schemeClr val="tx1">
              <a:alpha val="50000"/>
            </a:schemeClr>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r>
              <a:rPr lang="en-US" sz="1400" dirty="0">
                <a:latin typeface="Franklin Gothic Book" panose="020B0503020102020204" pitchFamily="34" charset="0"/>
              </a:rPr>
              <a:t>Computing</a:t>
            </a:r>
            <a:endParaRPr lang="en-US" sz="2800" dirty="0">
              <a:latin typeface="Franklin Gothic Book" panose="020B0503020102020204" pitchFamily="34" charset="0"/>
            </a:endParaRPr>
          </a:p>
        </p:txBody>
      </p:sp>
      <p:pic>
        <p:nvPicPr>
          <p:cNvPr id="1026" name="Picture 2" descr="https://joshuakearr.weebly.com/uploads/1/4/3/1/143182762/img-20230425-wa0050_orig.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310121" y="4271718"/>
            <a:ext cx="1881880" cy="258421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1" y="1003242"/>
            <a:ext cx="2507892" cy="369332"/>
          </a:xfrm>
          <a:prstGeom prst="rect">
            <a:avLst/>
          </a:prstGeom>
          <a:noFill/>
        </p:spPr>
        <p:txBody>
          <a:bodyPr wrap="square" rtlCol="0">
            <a:spAutoFit/>
          </a:bodyPr>
          <a:lstStyle/>
          <a:p>
            <a:r>
              <a:rPr lang="en-GB" b="1" u="sng" dirty="0">
                <a:solidFill>
                  <a:schemeClr val="bg1"/>
                </a:solidFill>
              </a:rPr>
              <a:t>Welcome to Computing!</a:t>
            </a:r>
          </a:p>
        </p:txBody>
      </p:sp>
      <p:sp>
        <p:nvSpPr>
          <p:cNvPr id="9" name="Action Button: Home 20">
            <a:hlinkClick r:id="" action="ppaction://hlinkshowjump?jump=firstslide" highlightClick="1"/>
            <a:extLst>
              <a:ext uri="{FF2B5EF4-FFF2-40B4-BE49-F238E27FC236}">
                <a16:creationId xmlns:a16="http://schemas.microsoft.com/office/drawing/2014/main" id="{DFA080A2-FD85-05E5-C7E7-DD2B2C8DB5E2}"/>
              </a:ext>
            </a:extLst>
          </p:cNvPr>
          <p:cNvSpPr/>
          <p:nvPr/>
        </p:nvSpPr>
        <p:spPr>
          <a:xfrm>
            <a:off x="9624622" y="124932"/>
            <a:ext cx="779804" cy="738664"/>
          </a:xfrm>
          <a:prstGeom prst="actionButtonHome">
            <a:avLst/>
          </a:prstGeom>
          <a:gradFill>
            <a:gsLst>
              <a:gs pos="0">
                <a:schemeClr val="accent1">
                  <a:lumMod val="5000"/>
                  <a:lumOff val="95000"/>
                </a:schemeClr>
              </a:gs>
              <a:gs pos="51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Isosceles Triangle 11">
            <a:hlinkClick r:id="" action="ppaction://hlinkshowjump?jump=nextslide"/>
            <a:extLst>
              <a:ext uri="{FF2B5EF4-FFF2-40B4-BE49-F238E27FC236}">
                <a16:creationId xmlns:a16="http://schemas.microsoft.com/office/drawing/2014/main" id="{8BA8D9CE-8B3D-17CB-21F2-85C80961D9B6}"/>
              </a:ext>
            </a:extLst>
          </p:cNvPr>
          <p:cNvSpPr/>
          <p:nvPr/>
        </p:nvSpPr>
        <p:spPr>
          <a:xfrm rot="5400000">
            <a:off x="10927990" y="325400"/>
            <a:ext cx="369329" cy="356850"/>
          </a:xfrm>
          <a:prstGeom prst="triangle">
            <a:avLst/>
          </a:prstGeom>
          <a:gradFill>
            <a:gsLst>
              <a:gs pos="0">
                <a:schemeClr val="accent1">
                  <a:lumMod val="5000"/>
                  <a:lumOff val="95000"/>
                </a:schemeClr>
              </a:gs>
              <a:gs pos="52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Isosceles Triangle 12">
            <a:hlinkClick r:id="" action="ppaction://hlinkshowjump?jump=previousslide"/>
            <a:extLst>
              <a:ext uri="{FF2B5EF4-FFF2-40B4-BE49-F238E27FC236}">
                <a16:creationId xmlns:a16="http://schemas.microsoft.com/office/drawing/2014/main" id="{D7096F6C-287E-EAC5-7F33-9DC9E6C1A8A4}"/>
              </a:ext>
            </a:extLst>
          </p:cNvPr>
          <p:cNvSpPr/>
          <p:nvPr/>
        </p:nvSpPr>
        <p:spPr>
          <a:xfrm rot="16200000">
            <a:off x="10484663" y="325397"/>
            <a:ext cx="369330" cy="356850"/>
          </a:xfrm>
          <a:prstGeom prst="triangle">
            <a:avLst/>
          </a:prstGeom>
          <a:gradFill>
            <a:gsLst>
              <a:gs pos="0">
                <a:schemeClr val="accent1">
                  <a:lumMod val="5000"/>
                  <a:lumOff val="95000"/>
                </a:schemeClr>
              </a:gs>
              <a:gs pos="52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4600910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39000">
              <a:srgbClr val="4A00D0">
                <a:lumMod val="100000"/>
              </a:srgbClr>
            </a:gs>
            <a:gs pos="78000">
              <a:srgbClr val="7223AD"/>
            </a:gs>
          </a:gsLst>
          <a:lin ang="3000000" scaled="0"/>
        </a:gradFill>
        <a:effectLst/>
      </p:bgPr>
    </p:bg>
    <p:spTree>
      <p:nvGrpSpPr>
        <p:cNvPr id="1" name=""/>
        <p:cNvGrpSpPr/>
        <p:nvPr/>
      </p:nvGrpSpPr>
      <p:grpSpPr>
        <a:xfrm>
          <a:off x="0" y="0"/>
          <a:ext cx="0" cy="0"/>
          <a:chOff x="0" y="0"/>
          <a:chExt cx="0" cy="0"/>
        </a:xfrm>
      </p:grpSpPr>
      <p:sp>
        <p:nvSpPr>
          <p:cNvPr id="2" name="TextBox 1"/>
          <p:cNvSpPr txBox="1"/>
          <p:nvPr/>
        </p:nvSpPr>
        <p:spPr>
          <a:xfrm>
            <a:off x="1" y="1325923"/>
            <a:ext cx="12030075" cy="2862322"/>
          </a:xfrm>
          <a:prstGeom prst="rect">
            <a:avLst/>
          </a:prstGeom>
          <a:noFill/>
        </p:spPr>
        <p:txBody>
          <a:bodyPr wrap="square" rtlCol="0">
            <a:spAutoFit/>
          </a:bodyPr>
          <a:lstStyle/>
          <a:p>
            <a:r>
              <a:rPr lang="en-GB" b="1" u="sng" dirty="0">
                <a:solidFill>
                  <a:schemeClr val="bg1"/>
                </a:solidFill>
              </a:rPr>
              <a:t>Software and its uses</a:t>
            </a:r>
          </a:p>
          <a:p>
            <a:r>
              <a:rPr lang="en-GB" dirty="0">
                <a:solidFill>
                  <a:schemeClr val="bg1"/>
                </a:solidFill>
              </a:rPr>
              <a:t>During this part of the course, we studied different types of software and what their uses were like Utility software i.e. Windows Firewall, Photoshop, Microsoft Edge, and a few others – which help maintain or configure a computer, like antiviruses.</a:t>
            </a:r>
          </a:p>
          <a:p>
            <a:endParaRPr lang="en-GB" dirty="0">
              <a:solidFill>
                <a:schemeClr val="bg1"/>
              </a:solidFill>
            </a:endParaRPr>
          </a:p>
          <a:p>
            <a:r>
              <a:rPr lang="en-GB" dirty="0">
                <a:solidFill>
                  <a:schemeClr val="bg1"/>
                </a:solidFill>
              </a:rPr>
              <a:t>We also discussed and investigated compatibility in software and conflict issues. We worked on increased speed, increased compatibility and network requirements. </a:t>
            </a:r>
          </a:p>
          <a:p>
            <a:endParaRPr lang="en-GB" dirty="0">
              <a:solidFill>
                <a:schemeClr val="bg1"/>
              </a:solidFill>
            </a:endParaRPr>
          </a:p>
          <a:p>
            <a:r>
              <a:rPr lang="en-GB" dirty="0">
                <a:solidFill>
                  <a:schemeClr val="bg1"/>
                </a:solidFill>
              </a:rPr>
              <a:t>As part of the course, we installed and tested a virtual machine and set up the operating system software (which would be Ubuntu) in the virtual machine.</a:t>
            </a:r>
          </a:p>
        </p:txBody>
      </p:sp>
      <p:sp>
        <p:nvSpPr>
          <p:cNvPr id="4" name="TextBox 3"/>
          <p:cNvSpPr txBox="1"/>
          <p:nvPr/>
        </p:nvSpPr>
        <p:spPr>
          <a:xfrm>
            <a:off x="1" y="1003242"/>
            <a:ext cx="2507892" cy="369332"/>
          </a:xfrm>
          <a:prstGeom prst="rect">
            <a:avLst/>
          </a:prstGeom>
          <a:noFill/>
        </p:spPr>
        <p:txBody>
          <a:bodyPr wrap="square" rtlCol="0">
            <a:spAutoFit/>
          </a:bodyPr>
          <a:lstStyle/>
          <a:p>
            <a:r>
              <a:rPr lang="en-GB" b="1" u="sng" dirty="0">
                <a:solidFill>
                  <a:schemeClr val="bg1"/>
                </a:solidFill>
              </a:rPr>
              <a:t>Welcome to Computing!</a:t>
            </a:r>
          </a:p>
        </p:txBody>
      </p:sp>
      <p:pic>
        <p:nvPicPr>
          <p:cNvPr id="5" name="Picture 4" descr="BTEC, Apprenticeships and other Further and Higher Education courses | Gloucestershire  Colle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1"/>
            <a:ext cx="1896894" cy="93327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IMG_3727.jpg">
            <a:extLst>
              <a:ext uri="{FF2B5EF4-FFF2-40B4-BE49-F238E27FC236}">
                <a16:creationId xmlns:a16="http://schemas.microsoft.com/office/drawing/2014/main" id="{34AB0CD4-E3C8-8B1A-5305-2459F3B87EC8}"/>
              </a:ext>
            </a:extLst>
          </p:cNvPr>
          <p:cNvPicPr>
            <a:picLocks noChangeAspect="1"/>
          </p:cNvPicPr>
          <p:nvPr/>
        </p:nvPicPr>
        <p:blipFill>
          <a:blip r:embed="rId3"/>
          <a:stretch>
            <a:fillRect/>
          </a:stretch>
        </p:blipFill>
        <p:spPr>
          <a:xfrm>
            <a:off x="1896895" y="0"/>
            <a:ext cx="1296796" cy="988528"/>
          </a:xfrm>
          <a:prstGeom prst="rect">
            <a:avLst/>
          </a:prstGeom>
        </p:spPr>
      </p:pic>
      <p:sp>
        <p:nvSpPr>
          <p:cNvPr id="8" name="Rectangle 7">
            <a:hlinkClick r:id="rId4" action="ppaction://hlinksldjump"/>
            <a:extLst>
              <a:ext uri="{FF2B5EF4-FFF2-40B4-BE49-F238E27FC236}">
                <a16:creationId xmlns:a16="http://schemas.microsoft.com/office/drawing/2014/main" id="{6BEB1B79-FD09-16E1-1C90-EA2EAFEFE031}"/>
              </a:ext>
            </a:extLst>
          </p:cNvPr>
          <p:cNvSpPr/>
          <p:nvPr/>
        </p:nvSpPr>
        <p:spPr>
          <a:xfrm>
            <a:off x="1896896" y="666749"/>
            <a:ext cx="1296796" cy="336493"/>
          </a:xfrm>
          <a:prstGeom prst="rect">
            <a:avLst/>
          </a:prstGeom>
          <a:solidFill>
            <a:schemeClr val="tx1">
              <a:alpha val="50000"/>
            </a:schemeClr>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r>
              <a:rPr lang="en-US" sz="1400" dirty="0">
                <a:latin typeface="Franklin Gothic Book" panose="020B0503020102020204" pitchFamily="34" charset="0"/>
              </a:rPr>
              <a:t>Computing</a:t>
            </a:r>
            <a:endParaRPr lang="en-US" sz="2800" dirty="0">
              <a:latin typeface="Franklin Gothic Book" panose="020B0503020102020204" pitchFamily="34" charset="0"/>
            </a:endParaRPr>
          </a:p>
        </p:txBody>
      </p:sp>
      <p:sp>
        <p:nvSpPr>
          <p:cNvPr id="3" name="Action Button: Home 20">
            <a:hlinkClick r:id="" action="ppaction://hlinkshowjump?jump=firstslide" highlightClick="1"/>
            <a:extLst>
              <a:ext uri="{FF2B5EF4-FFF2-40B4-BE49-F238E27FC236}">
                <a16:creationId xmlns:a16="http://schemas.microsoft.com/office/drawing/2014/main" id="{4E7762DF-0C2A-918B-3CBB-350F36B5F1B7}"/>
              </a:ext>
            </a:extLst>
          </p:cNvPr>
          <p:cNvSpPr>
            <a:spLocks/>
          </p:cNvSpPr>
          <p:nvPr/>
        </p:nvSpPr>
        <p:spPr>
          <a:xfrm>
            <a:off x="9624622" y="124932"/>
            <a:ext cx="779804" cy="738664"/>
          </a:xfrm>
          <a:prstGeom prst="actionButtonHome">
            <a:avLst/>
          </a:prstGeom>
          <a:gradFill>
            <a:gsLst>
              <a:gs pos="0">
                <a:schemeClr val="accent1">
                  <a:lumMod val="5000"/>
                  <a:lumOff val="95000"/>
                </a:schemeClr>
              </a:gs>
              <a:gs pos="51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Isosceles Triangle 5">
            <a:hlinkClick r:id="" action="ppaction://hlinkshowjump?jump=nextslide"/>
            <a:extLst>
              <a:ext uri="{FF2B5EF4-FFF2-40B4-BE49-F238E27FC236}">
                <a16:creationId xmlns:a16="http://schemas.microsoft.com/office/drawing/2014/main" id="{6E3603BC-9F3F-1FE3-10EE-4468D0036293}"/>
              </a:ext>
            </a:extLst>
          </p:cNvPr>
          <p:cNvSpPr/>
          <p:nvPr/>
        </p:nvSpPr>
        <p:spPr>
          <a:xfrm rot="5400000">
            <a:off x="10927990" y="325400"/>
            <a:ext cx="369329" cy="356850"/>
          </a:xfrm>
          <a:prstGeom prst="triangle">
            <a:avLst/>
          </a:prstGeom>
          <a:gradFill>
            <a:gsLst>
              <a:gs pos="0">
                <a:schemeClr val="accent1">
                  <a:lumMod val="5000"/>
                  <a:lumOff val="95000"/>
                </a:schemeClr>
              </a:gs>
              <a:gs pos="52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Isosceles Triangle 8">
            <a:hlinkClick r:id="" action="ppaction://hlinkshowjump?jump=previousslide"/>
            <a:extLst>
              <a:ext uri="{FF2B5EF4-FFF2-40B4-BE49-F238E27FC236}">
                <a16:creationId xmlns:a16="http://schemas.microsoft.com/office/drawing/2014/main" id="{5ED46CFD-05B6-383B-1F53-B3250389D9F7}"/>
              </a:ext>
            </a:extLst>
          </p:cNvPr>
          <p:cNvSpPr/>
          <p:nvPr/>
        </p:nvSpPr>
        <p:spPr>
          <a:xfrm rot="16200000">
            <a:off x="10484663" y="325397"/>
            <a:ext cx="369330" cy="356850"/>
          </a:xfrm>
          <a:prstGeom prst="triangle">
            <a:avLst/>
          </a:prstGeom>
          <a:gradFill>
            <a:gsLst>
              <a:gs pos="0">
                <a:schemeClr val="accent1">
                  <a:lumMod val="5000"/>
                  <a:lumOff val="95000"/>
                </a:schemeClr>
              </a:gs>
              <a:gs pos="52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descr="Utility Software | Flashcards">
            <a:extLst>
              <a:ext uri="{FF2B5EF4-FFF2-40B4-BE49-F238E27FC236}">
                <a16:creationId xmlns:a16="http://schemas.microsoft.com/office/drawing/2014/main" id="{1955AAE2-2FEE-DA91-922E-5321DCE8CA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198577"/>
            <a:ext cx="4181475" cy="2667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ypes of utility software and their usage -">
            <a:extLst>
              <a:ext uri="{FF2B5EF4-FFF2-40B4-BE49-F238E27FC236}">
                <a16:creationId xmlns:a16="http://schemas.microsoft.com/office/drawing/2014/main" id="{7AE1F2D7-43FA-8E20-B81B-6E847F5D863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16977" y="4098681"/>
            <a:ext cx="3675022" cy="2759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040470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39000">
              <a:srgbClr val="4A00D0">
                <a:lumMod val="100000"/>
              </a:srgbClr>
            </a:gs>
            <a:gs pos="78000">
              <a:srgbClr val="7223AD"/>
            </a:gs>
          </a:gsLst>
          <a:lin ang="3000000" scaled="0"/>
        </a:gradFill>
        <a:effectLst/>
      </p:bgPr>
    </p:bg>
    <p:spTree>
      <p:nvGrpSpPr>
        <p:cNvPr id="1" name=""/>
        <p:cNvGrpSpPr/>
        <p:nvPr/>
      </p:nvGrpSpPr>
      <p:grpSpPr>
        <a:xfrm>
          <a:off x="0" y="0"/>
          <a:ext cx="0" cy="0"/>
          <a:chOff x="0" y="0"/>
          <a:chExt cx="0" cy="0"/>
        </a:xfrm>
      </p:grpSpPr>
      <p:sp>
        <p:nvSpPr>
          <p:cNvPr id="2" name="TextBox 1"/>
          <p:cNvSpPr txBox="1"/>
          <p:nvPr/>
        </p:nvSpPr>
        <p:spPr>
          <a:xfrm>
            <a:off x="0" y="1305472"/>
            <a:ext cx="1319400" cy="369332"/>
          </a:xfrm>
          <a:prstGeom prst="rect">
            <a:avLst/>
          </a:prstGeom>
          <a:noFill/>
        </p:spPr>
        <p:txBody>
          <a:bodyPr wrap="none" rtlCol="0">
            <a:spAutoFit/>
          </a:bodyPr>
          <a:lstStyle/>
          <a:p>
            <a:r>
              <a:rPr lang="en-GB" b="1" u="sng" dirty="0">
                <a:solidFill>
                  <a:schemeClr val="bg1"/>
                </a:solidFill>
              </a:rPr>
              <a:t>Web Design</a:t>
            </a:r>
          </a:p>
        </p:txBody>
      </p:sp>
      <p:sp>
        <p:nvSpPr>
          <p:cNvPr id="3" name="TextBox 2"/>
          <p:cNvSpPr txBox="1"/>
          <p:nvPr/>
        </p:nvSpPr>
        <p:spPr>
          <a:xfrm>
            <a:off x="0" y="1600021"/>
            <a:ext cx="12077700" cy="646331"/>
          </a:xfrm>
          <a:prstGeom prst="rect">
            <a:avLst/>
          </a:prstGeom>
          <a:noFill/>
        </p:spPr>
        <p:txBody>
          <a:bodyPr wrap="square" rtlCol="0">
            <a:spAutoFit/>
          </a:bodyPr>
          <a:lstStyle/>
          <a:p>
            <a:r>
              <a:rPr lang="en-GB" dirty="0">
                <a:solidFill>
                  <a:schemeClr val="bg1"/>
                </a:solidFill>
              </a:rPr>
              <a:t>As part of the course we looked at web design and designed our own interactive website for a festival. We had to investigate different website examples of festivals. We also produced our own portfolio and had a look at examples of different portfolios.  </a:t>
            </a:r>
          </a:p>
        </p:txBody>
      </p:sp>
      <p:pic>
        <p:nvPicPr>
          <p:cNvPr id="4" name="Picture 3"/>
          <p:cNvPicPr>
            <a:picLocks noChangeAspect="1"/>
          </p:cNvPicPr>
          <p:nvPr/>
        </p:nvPicPr>
        <p:blipFill>
          <a:blip r:embed="rId2"/>
          <a:stretch>
            <a:fillRect/>
          </a:stretch>
        </p:blipFill>
        <p:spPr>
          <a:xfrm>
            <a:off x="0" y="3983323"/>
            <a:ext cx="5695949" cy="2874675"/>
          </a:xfrm>
          <a:prstGeom prst="rect">
            <a:avLst/>
          </a:prstGeom>
        </p:spPr>
      </p:pic>
      <p:pic>
        <p:nvPicPr>
          <p:cNvPr id="5" name="Picture 4"/>
          <p:cNvPicPr>
            <a:picLocks noChangeAspect="1"/>
          </p:cNvPicPr>
          <p:nvPr/>
        </p:nvPicPr>
        <p:blipFill>
          <a:blip r:embed="rId3"/>
          <a:stretch>
            <a:fillRect/>
          </a:stretch>
        </p:blipFill>
        <p:spPr>
          <a:xfrm>
            <a:off x="6496053" y="3983325"/>
            <a:ext cx="5695950" cy="2874675"/>
          </a:xfrm>
          <a:prstGeom prst="rect">
            <a:avLst/>
          </a:prstGeom>
        </p:spPr>
      </p:pic>
      <p:pic>
        <p:nvPicPr>
          <p:cNvPr id="6" name="Picture 5" descr="IMG_3727.jpg">
            <a:extLst>
              <a:ext uri="{FF2B5EF4-FFF2-40B4-BE49-F238E27FC236}">
                <a16:creationId xmlns:a16="http://schemas.microsoft.com/office/drawing/2014/main" id="{34AB0CD4-E3C8-8B1A-5305-2459F3B87EC8}"/>
              </a:ext>
            </a:extLst>
          </p:cNvPr>
          <p:cNvPicPr>
            <a:picLocks noChangeAspect="1"/>
          </p:cNvPicPr>
          <p:nvPr/>
        </p:nvPicPr>
        <p:blipFill>
          <a:blip r:embed="rId4"/>
          <a:stretch>
            <a:fillRect/>
          </a:stretch>
        </p:blipFill>
        <p:spPr>
          <a:xfrm>
            <a:off x="1896895" y="0"/>
            <a:ext cx="1296796" cy="988528"/>
          </a:xfrm>
          <a:prstGeom prst="rect">
            <a:avLst/>
          </a:prstGeom>
        </p:spPr>
      </p:pic>
      <p:sp>
        <p:nvSpPr>
          <p:cNvPr id="7" name="Rectangle 6">
            <a:hlinkClick r:id="rId5" action="ppaction://hlinksldjump"/>
            <a:extLst>
              <a:ext uri="{FF2B5EF4-FFF2-40B4-BE49-F238E27FC236}">
                <a16:creationId xmlns:a16="http://schemas.microsoft.com/office/drawing/2014/main" id="{6BEB1B79-FD09-16E1-1C90-EA2EAFEFE031}"/>
              </a:ext>
            </a:extLst>
          </p:cNvPr>
          <p:cNvSpPr/>
          <p:nvPr/>
        </p:nvSpPr>
        <p:spPr>
          <a:xfrm>
            <a:off x="1896896" y="666749"/>
            <a:ext cx="1296796" cy="336493"/>
          </a:xfrm>
          <a:prstGeom prst="rect">
            <a:avLst/>
          </a:prstGeom>
          <a:solidFill>
            <a:schemeClr val="tx1">
              <a:alpha val="50000"/>
            </a:schemeClr>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r>
              <a:rPr lang="en-US" sz="1400" dirty="0">
                <a:latin typeface="Franklin Gothic Book" panose="020B0503020102020204" pitchFamily="34" charset="0"/>
              </a:rPr>
              <a:t>Computing</a:t>
            </a:r>
            <a:endParaRPr lang="en-US" sz="2800" dirty="0">
              <a:latin typeface="Franklin Gothic Book" panose="020B0503020102020204" pitchFamily="34" charset="0"/>
            </a:endParaRPr>
          </a:p>
        </p:txBody>
      </p:sp>
      <p:pic>
        <p:nvPicPr>
          <p:cNvPr id="8" name="Picture 7" descr="BTEC, Apprenticeships and other Further and Higher Education courses | Gloucestershire  Colleg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 y="1"/>
            <a:ext cx="1896894" cy="93327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1" y="1003242"/>
            <a:ext cx="2507892" cy="369332"/>
          </a:xfrm>
          <a:prstGeom prst="rect">
            <a:avLst/>
          </a:prstGeom>
          <a:noFill/>
        </p:spPr>
        <p:txBody>
          <a:bodyPr wrap="square" rtlCol="0">
            <a:spAutoFit/>
          </a:bodyPr>
          <a:lstStyle/>
          <a:p>
            <a:r>
              <a:rPr lang="en-GB" b="1" u="sng" dirty="0">
                <a:solidFill>
                  <a:schemeClr val="bg1"/>
                </a:solidFill>
              </a:rPr>
              <a:t>Welcome to Computing!</a:t>
            </a:r>
          </a:p>
        </p:txBody>
      </p:sp>
      <p:sp>
        <p:nvSpPr>
          <p:cNvPr id="10" name="Action Button: Home 20">
            <a:hlinkClick r:id="" action="ppaction://hlinkshowjump?jump=firstslide" highlightClick="1"/>
            <a:extLst>
              <a:ext uri="{FF2B5EF4-FFF2-40B4-BE49-F238E27FC236}">
                <a16:creationId xmlns:a16="http://schemas.microsoft.com/office/drawing/2014/main" id="{F19B2CE2-D0D8-8592-4B67-E72922185B2D}"/>
              </a:ext>
            </a:extLst>
          </p:cNvPr>
          <p:cNvSpPr/>
          <p:nvPr/>
        </p:nvSpPr>
        <p:spPr>
          <a:xfrm>
            <a:off x="9624622" y="124932"/>
            <a:ext cx="779804" cy="738664"/>
          </a:xfrm>
          <a:prstGeom prst="actionButtonHome">
            <a:avLst/>
          </a:prstGeom>
          <a:gradFill>
            <a:gsLst>
              <a:gs pos="0">
                <a:schemeClr val="accent1">
                  <a:lumMod val="5000"/>
                  <a:lumOff val="95000"/>
                </a:schemeClr>
              </a:gs>
              <a:gs pos="51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Isosceles Triangle 13">
            <a:hlinkClick r:id="" action="ppaction://hlinkshowjump?jump=nextslide"/>
            <a:extLst>
              <a:ext uri="{FF2B5EF4-FFF2-40B4-BE49-F238E27FC236}">
                <a16:creationId xmlns:a16="http://schemas.microsoft.com/office/drawing/2014/main" id="{7438F31F-0071-9B1B-899D-E05027097357}"/>
              </a:ext>
            </a:extLst>
          </p:cNvPr>
          <p:cNvSpPr/>
          <p:nvPr/>
        </p:nvSpPr>
        <p:spPr>
          <a:xfrm rot="5400000">
            <a:off x="10927990" y="325400"/>
            <a:ext cx="369329" cy="356850"/>
          </a:xfrm>
          <a:prstGeom prst="triangle">
            <a:avLst/>
          </a:prstGeom>
          <a:gradFill>
            <a:gsLst>
              <a:gs pos="0">
                <a:schemeClr val="accent1">
                  <a:lumMod val="5000"/>
                  <a:lumOff val="95000"/>
                </a:schemeClr>
              </a:gs>
              <a:gs pos="52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Isosceles Triangle 14">
            <a:hlinkClick r:id="" action="ppaction://hlinkshowjump?jump=previousslide"/>
            <a:extLst>
              <a:ext uri="{FF2B5EF4-FFF2-40B4-BE49-F238E27FC236}">
                <a16:creationId xmlns:a16="http://schemas.microsoft.com/office/drawing/2014/main" id="{38E74377-8B9C-5AFA-D2CC-58230FC1B251}"/>
              </a:ext>
            </a:extLst>
          </p:cNvPr>
          <p:cNvSpPr/>
          <p:nvPr/>
        </p:nvSpPr>
        <p:spPr>
          <a:xfrm rot="16200000">
            <a:off x="10484663" y="325397"/>
            <a:ext cx="369330" cy="356850"/>
          </a:xfrm>
          <a:prstGeom prst="triangle">
            <a:avLst/>
          </a:prstGeom>
          <a:gradFill>
            <a:gsLst>
              <a:gs pos="0">
                <a:schemeClr val="accent1">
                  <a:lumMod val="5000"/>
                  <a:lumOff val="95000"/>
                </a:schemeClr>
              </a:gs>
              <a:gs pos="52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4150669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39000">
              <a:srgbClr val="4A00D0">
                <a:lumMod val="100000"/>
              </a:srgbClr>
            </a:gs>
            <a:gs pos="78000">
              <a:srgbClr val="7223AD"/>
            </a:gs>
          </a:gsLst>
          <a:lin ang="3000000" scaled="0"/>
        </a:gradFill>
        <a:effectLst/>
      </p:bgPr>
    </p:bg>
    <p:spTree>
      <p:nvGrpSpPr>
        <p:cNvPr id="1" name=""/>
        <p:cNvGrpSpPr/>
        <p:nvPr/>
      </p:nvGrpSpPr>
      <p:grpSpPr>
        <a:xfrm>
          <a:off x="0" y="0"/>
          <a:ext cx="0" cy="0"/>
          <a:chOff x="0" y="0"/>
          <a:chExt cx="0" cy="0"/>
        </a:xfrm>
      </p:grpSpPr>
      <p:sp>
        <p:nvSpPr>
          <p:cNvPr id="2" name="TextBox 1"/>
          <p:cNvSpPr txBox="1"/>
          <p:nvPr/>
        </p:nvSpPr>
        <p:spPr>
          <a:xfrm>
            <a:off x="-1" y="1286635"/>
            <a:ext cx="12192000" cy="1200329"/>
          </a:xfrm>
          <a:prstGeom prst="rect">
            <a:avLst/>
          </a:prstGeom>
          <a:noFill/>
        </p:spPr>
        <p:txBody>
          <a:bodyPr wrap="square" rtlCol="0">
            <a:spAutoFit/>
          </a:bodyPr>
          <a:lstStyle/>
          <a:p>
            <a:r>
              <a:rPr lang="en-GB" b="1" u="sng" dirty="0">
                <a:solidFill>
                  <a:schemeClr val="bg1"/>
                </a:solidFill>
              </a:rPr>
              <a:t>Interactive PowerPoint</a:t>
            </a:r>
          </a:p>
          <a:p>
            <a:r>
              <a:rPr lang="en-GB" dirty="0">
                <a:solidFill>
                  <a:schemeClr val="bg1"/>
                </a:solidFill>
              </a:rPr>
              <a:t>We did a interactive </a:t>
            </a:r>
            <a:r>
              <a:rPr lang="en-GB" dirty="0" err="1">
                <a:solidFill>
                  <a:schemeClr val="bg1"/>
                </a:solidFill>
              </a:rPr>
              <a:t>powerpoint</a:t>
            </a:r>
            <a:r>
              <a:rPr lang="en-GB" dirty="0">
                <a:solidFill>
                  <a:schemeClr val="bg1"/>
                </a:solidFill>
              </a:rPr>
              <a:t> which we can use as a jobs CV or if we’re applying for further education. This </a:t>
            </a:r>
            <a:r>
              <a:rPr lang="en-GB" dirty="0" err="1">
                <a:solidFill>
                  <a:schemeClr val="bg1"/>
                </a:solidFill>
              </a:rPr>
              <a:t>powerpoint</a:t>
            </a:r>
            <a:r>
              <a:rPr lang="en-GB" dirty="0">
                <a:solidFill>
                  <a:schemeClr val="bg1"/>
                </a:solidFill>
              </a:rPr>
              <a:t> was easy to use, factual, lots of text and information with photos for backup. We put in hyperlinks to different slides, action buttons like the home button and other features for navigation. Great fun to do it and also very useful for the future.</a:t>
            </a:r>
          </a:p>
        </p:txBody>
      </p:sp>
      <p:pic>
        <p:nvPicPr>
          <p:cNvPr id="3" name="Picture 2"/>
          <p:cNvPicPr>
            <a:picLocks noChangeAspect="1"/>
          </p:cNvPicPr>
          <p:nvPr/>
        </p:nvPicPr>
        <p:blipFill>
          <a:blip r:embed="rId2"/>
          <a:stretch>
            <a:fillRect/>
          </a:stretch>
        </p:blipFill>
        <p:spPr>
          <a:xfrm>
            <a:off x="6162675" y="4021694"/>
            <a:ext cx="6029325" cy="2836306"/>
          </a:xfrm>
          <a:prstGeom prst="rect">
            <a:avLst/>
          </a:prstGeom>
        </p:spPr>
      </p:pic>
      <p:pic>
        <p:nvPicPr>
          <p:cNvPr id="4" name="Picture 3"/>
          <p:cNvPicPr>
            <a:picLocks noChangeAspect="1"/>
          </p:cNvPicPr>
          <p:nvPr/>
        </p:nvPicPr>
        <p:blipFill>
          <a:blip r:embed="rId3"/>
          <a:stretch>
            <a:fillRect/>
          </a:stretch>
        </p:blipFill>
        <p:spPr>
          <a:xfrm>
            <a:off x="1" y="3448050"/>
            <a:ext cx="6162452" cy="3409949"/>
          </a:xfrm>
          <a:prstGeom prst="rect">
            <a:avLst/>
          </a:prstGeom>
        </p:spPr>
      </p:pic>
      <p:sp>
        <p:nvSpPr>
          <p:cNvPr id="5" name="TextBox 4"/>
          <p:cNvSpPr txBox="1"/>
          <p:nvPr/>
        </p:nvSpPr>
        <p:spPr>
          <a:xfrm>
            <a:off x="1" y="1003242"/>
            <a:ext cx="2507892" cy="369332"/>
          </a:xfrm>
          <a:prstGeom prst="rect">
            <a:avLst/>
          </a:prstGeom>
          <a:noFill/>
        </p:spPr>
        <p:txBody>
          <a:bodyPr wrap="square" rtlCol="0">
            <a:spAutoFit/>
          </a:bodyPr>
          <a:lstStyle/>
          <a:p>
            <a:r>
              <a:rPr lang="en-GB" b="1" u="sng" dirty="0">
                <a:solidFill>
                  <a:schemeClr val="bg1"/>
                </a:solidFill>
              </a:rPr>
              <a:t>Welcome to Computing!</a:t>
            </a:r>
          </a:p>
        </p:txBody>
      </p:sp>
      <p:pic>
        <p:nvPicPr>
          <p:cNvPr id="6" name="Picture 4" descr="BTEC, Apprenticeships and other Further and Higher Education courses | Gloucestershire  Colle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 y="1"/>
            <a:ext cx="1896894" cy="93327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IMG_3727.jpg">
            <a:extLst>
              <a:ext uri="{FF2B5EF4-FFF2-40B4-BE49-F238E27FC236}">
                <a16:creationId xmlns:a16="http://schemas.microsoft.com/office/drawing/2014/main" id="{34AB0CD4-E3C8-8B1A-5305-2459F3B87EC8}"/>
              </a:ext>
            </a:extLst>
          </p:cNvPr>
          <p:cNvPicPr>
            <a:picLocks noChangeAspect="1"/>
          </p:cNvPicPr>
          <p:nvPr/>
        </p:nvPicPr>
        <p:blipFill>
          <a:blip r:embed="rId5"/>
          <a:stretch>
            <a:fillRect/>
          </a:stretch>
        </p:blipFill>
        <p:spPr>
          <a:xfrm>
            <a:off x="1896895" y="0"/>
            <a:ext cx="1296796" cy="988528"/>
          </a:xfrm>
          <a:prstGeom prst="rect">
            <a:avLst/>
          </a:prstGeom>
        </p:spPr>
      </p:pic>
      <p:sp>
        <p:nvSpPr>
          <p:cNvPr id="8" name="Rectangle 7">
            <a:hlinkClick r:id="rId6" action="ppaction://hlinksldjump"/>
            <a:extLst>
              <a:ext uri="{FF2B5EF4-FFF2-40B4-BE49-F238E27FC236}">
                <a16:creationId xmlns:a16="http://schemas.microsoft.com/office/drawing/2014/main" id="{6BEB1B79-FD09-16E1-1C90-EA2EAFEFE031}"/>
              </a:ext>
            </a:extLst>
          </p:cNvPr>
          <p:cNvSpPr/>
          <p:nvPr/>
        </p:nvSpPr>
        <p:spPr>
          <a:xfrm>
            <a:off x="1896896" y="666749"/>
            <a:ext cx="1296796" cy="336493"/>
          </a:xfrm>
          <a:prstGeom prst="rect">
            <a:avLst/>
          </a:prstGeom>
          <a:solidFill>
            <a:schemeClr val="tx1">
              <a:alpha val="50000"/>
            </a:schemeClr>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r>
              <a:rPr lang="en-US" sz="1400" dirty="0">
                <a:latin typeface="Franklin Gothic Book" panose="020B0503020102020204" pitchFamily="34" charset="0"/>
              </a:rPr>
              <a:t>Computing</a:t>
            </a:r>
            <a:endParaRPr lang="en-US" sz="2800" dirty="0">
              <a:latin typeface="Franklin Gothic Book" panose="020B0503020102020204" pitchFamily="34" charset="0"/>
            </a:endParaRPr>
          </a:p>
        </p:txBody>
      </p:sp>
      <p:sp>
        <p:nvSpPr>
          <p:cNvPr id="9" name="Action Button: Home 20">
            <a:hlinkClick r:id="" action="ppaction://hlinkshowjump?jump=firstslide" highlightClick="1"/>
            <a:extLst>
              <a:ext uri="{FF2B5EF4-FFF2-40B4-BE49-F238E27FC236}">
                <a16:creationId xmlns:a16="http://schemas.microsoft.com/office/drawing/2014/main" id="{22538696-2248-CDBC-C95C-F56A22FDD111}"/>
              </a:ext>
            </a:extLst>
          </p:cNvPr>
          <p:cNvSpPr/>
          <p:nvPr/>
        </p:nvSpPr>
        <p:spPr>
          <a:xfrm>
            <a:off x="9624622" y="124932"/>
            <a:ext cx="779804" cy="738664"/>
          </a:xfrm>
          <a:prstGeom prst="actionButtonHome">
            <a:avLst/>
          </a:prstGeom>
          <a:gradFill>
            <a:gsLst>
              <a:gs pos="0">
                <a:schemeClr val="accent1">
                  <a:lumMod val="5000"/>
                  <a:lumOff val="95000"/>
                </a:schemeClr>
              </a:gs>
              <a:gs pos="51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Isosceles Triangle 12">
            <a:hlinkClick r:id="" action="ppaction://hlinkshowjump?jump=nextslide"/>
            <a:extLst>
              <a:ext uri="{FF2B5EF4-FFF2-40B4-BE49-F238E27FC236}">
                <a16:creationId xmlns:a16="http://schemas.microsoft.com/office/drawing/2014/main" id="{6B149235-9060-5661-E5DC-BBBEAB6857F4}"/>
              </a:ext>
            </a:extLst>
          </p:cNvPr>
          <p:cNvSpPr/>
          <p:nvPr/>
        </p:nvSpPr>
        <p:spPr>
          <a:xfrm rot="5400000">
            <a:off x="10927990" y="325400"/>
            <a:ext cx="369329" cy="356850"/>
          </a:xfrm>
          <a:prstGeom prst="triangle">
            <a:avLst/>
          </a:prstGeom>
          <a:gradFill>
            <a:gsLst>
              <a:gs pos="0">
                <a:schemeClr val="accent1">
                  <a:lumMod val="5000"/>
                  <a:lumOff val="95000"/>
                </a:schemeClr>
              </a:gs>
              <a:gs pos="52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Isosceles Triangle 13">
            <a:hlinkClick r:id="" action="ppaction://hlinkshowjump?jump=previousslide"/>
            <a:extLst>
              <a:ext uri="{FF2B5EF4-FFF2-40B4-BE49-F238E27FC236}">
                <a16:creationId xmlns:a16="http://schemas.microsoft.com/office/drawing/2014/main" id="{ABA04DF8-5FD3-25E7-FA88-3FD78F426882}"/>
              </a:ext>
            </a:extLst>
          </p:cNvPr>
          <p:cNvSpPr/>
          <p:nvPr/>
        </p:nvSpPr>
        <p:spPr>
          <a:xfrm rot="16200000">
            <a:off x="10484663" y="325397"/>
            <a:ext cx="369330" cy="356850"/>
          </a:xfrm>
          <a:prstGeom prst="triangle">
            <a:avLst/>
          </a:prstGeom>
          <a:gradFill>
            <a:gsLst>
              <a:gs pos="0">
                <a:schemeClr val="accent1">
                  <a:lumMod val="5000"/>
                  <a:lumOff val="95000"/>
                </a:schemeClr>
              </a:gs>
              <a:gs pos="52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445304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39000">
              <a:srgbClr val="4A00D0">
                <a:lumMod val="100000"/>
              </a:srgbClr>
            </a:gs>
            <a:gs pos="78000">
              <a:srgbClr val="7223AD"/>
            </a:gs>
          </a:gsLst>
          <a:lin ang="3000000" scaled="0"/>
        </a:gradFill>
        <a:effectLst/>
      </p:bgPr>
    </p:bg>
    <p:spTree>
      <p:nvGrpSpPr>
        <p:cNvPr id="1" name=""/>
        <p:cNvGrpSpPr/>
        <p:nvPr/>
      </p:nvGrpSpPr>
      <p:grpSpPr>
        <a:xfrm>
          <a:off x="0" y="0"/>
          <a:ext cx="0" cy="0"/>
          <a:chOff x="0" y="0"/>
          <a:chExt cx="0" cy="0"/>
        </a:xfrm>
      </p:grpSpPr>
      <p:sp>
        <p:nvSpPr>
          <p:cNvPr id="2" name="TextBox 1"/>
          <p:cNvSpPr txBox="1"/>
          <p:nvPr/>
        </p:nvSpPr>
        <p:spPr>
          <a:xfrm>
            <a:off x="0" y="1389500"/>
            <a:ext cx="1390702" cy="369332"/>
          </a:xfrm>
          <a:prstGeom prst="rect">
            <a:avLst/>
          </a:prstGeom>
          <a:noFill/>
        </p:spPr>
        <p:txBody>
          <a:bodyPr wrap="none" rtlCol="0">
            <a:spAutoFit/>
          </a:bodyPr>
          <a:lstStyle/>
          <a:p>
            <a:r>
              <a:rPr lang="en-GB" b="1" u="sng" dirty="0">
                <a:solidFill>
                  <a:schemeClr val="bg1"/>
                </a:solidFill>
              </a:rPr>
              <a:t>Moving On…</a:t>
            </a:r>
          </a:p>
        </p:txBody>
      </p:sp>
      <p:sp>
        <p:nvSpPr>
          <p:cNvPr id="3" name="TextBox 2"/>
          <p:cNvSpPr txBox="1"/>
          <p:nvPr/>
        </p:nvSpPr>
        <p:spPr>
          <a:xfrm>
            <a:off x="0" y="1828801"/>
            <a:ext cx="12192000" cy="646331"/>
          </a:xfrm>
          <a:prstGeom prst="rect">
            <a:avLst/>
          </a:prstGeom>
          <a:noFill/>
        </p:spPr>
        <p:txBody>
          <a:bodyPr wrap="square" rtlCol="0">
            <a:spAutoFit/>
          </a:bodyPr>
          <a:lstStyle/>
          <a:p>
            <a:r>
              <a:rPr lang="en-GB" dirty="0">
                <a:solidFill>
                  <a:schemeClr val="bg1"/>
                </a:solidFill>
              </a:rPr>
              <a:t>After completing the course, you’ll be able to move on to a Level 3 course which allows you to study for Cybersecurity or Games Design</a:t>
            </a:r>
          </a:p>
        </p:txBody>
      </p:sp>
      <p:pic>
        <p:nvPicPr>
          <p:cNvPr id="4" name="Picture 4" descr="BTEC, Apprenticeships and other Further and Higher Education courses | Gloucestershire  Colle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1"/>
            <a:ext cx="1896894" cy="93327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G_3727.jpg">
            <a:extLst>
              <a:ext uri="{FF2B5EF4-FFF2-40B4-BE49-F238E27FC236}">
                <a16:creationId xmlns:a16="http://schemas.microsoft.com/office/drawing/2014/main" id="{34AB0CD4-E3C8-8B1A-5305-2459F3B87EC8}"/>
              </a:ext>
            </a:extLst>
          </p:cNvPr>
          <p:cNvPicPr>
            <a:picLocks noChangeAspect="1"/>
          </p:cNvPicPr>
          <p:nvPr/>
        </p:nvPicPr>
        <p:blipFill>
          <a:blip r:embed="rId3"/>
          <a:stretch>
            <a:fillRect/>
          </a:stretch>
        </p:blipFill>
        <p:spPr>
          <a:xfrm>
            <a:off x="1896895" y="0"/>
            <a:ext cx="1296796" cy="988528"/>
          </a:xfrm>
          <a:prstGeom prst="rect">
            <a:avLst/>
          </a:prstGeom>
        </p:spPr>
      </p:pic>
      <p:sp>
        <p:nvSpPr>
          <p:cNvPr id="6" name="Rectangle 5">
            <a:hlinkClick r:id="rId4" action="ppaction://hlinksldjump"/>
            <a:extLst>
              <a:ext uri="{FF2B5EF4-FFF2-40B4-BE49-F238E27FC236}">
                <a16:creationId xmlns:a16="http://schemas.microsoft.com/office/drawing/2014/main" id="{6BEB1B79-FD09-16E1-1C90-EA2EAFEFE031}"/>
              </a:ext>
            </a:extLst>
          </p:cNvPr>
          <p:cNvSpPr/>
          <p:nvPr/>
        </p:nvSpPr>
        <p:spPr>
          <a:xfrm>
            <a:off x="1896896" y="666749"/>
            <a:ext cx="1296796" cy="336493"/>
          </a:xfrm>
          <a:prstGeom prst="rect">
            <a:avLst/>
          </a:prstGeom>
          <a:solidFill>
            <a:schemeClr val="tx1">
              <a:alpha val="50000"/>
            </a:schemeClr>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r>
              <a:rPr lang="en-US" sz="1400" dirty="0">
                <a:latin typeface="Franklin Gothic Book" panose="020B0503020102020204" pitchFamily="34" charset="0"/>
              </a:rPr>
              <a:t>Computing</a:t>
            </a:r>
            <a:endParaRPr lang="en-US" sz="2800" dirty="0">
              <a:latin typeface="Franklin Gothic Book" panose="020B0503020102020204" pitchFamily="34" charset="0"/>
            </a:endParaRPr>
          </a:p>
        </p:txBody>
      </p:sp>
      <p:sp>
        <p:nvSpPr>
          <p:cNvPr id="7" name="TextBox 6"/>
          <p:cNvSpPr txBox="1"/>
          <p:nvPr/>
        </p:nvSpPr>
        <p:spPr>
          <a:xfrm>
            <a:off x="1" y="1003242"/>
            <a:ext cx="2507892" cy="369332"/>
          </a:xfrm>
          <a:prstGeom prst="rect">
            <a:avLst/>
          </a:prstGeom>
          <a:noFill/>
        </p:spPr>
        <p:txBody>
          <a:bodyPr wrap="square" rtlCol="0">
            <a:spAutoFit/>
          </a:bodyPr>
          <a:lstStyle/>
          <a:p>
            <a:r>
              <a:rPr lang="en-GB" b="1" u="sng" dirty="0">
                <a:solidFill>
                  <a:schemeClr val="bg1"/>
                </a:solidFill>
              </a:rPr>
              <a:t>Welcome to Computing!</a:t>
            </a:r>
          </a:p>
        </p:txBody>
      </p:sp>
      <p:pic>
        <p:nvPicPr>
          <p:cNvPr id="8" name="Picture 2" descr="A look inside Gloucestershire College's brand new high-tech IT training  facilities | Gloucestershire College">
            <a:hlinkClick r:id="rId5" action="ppaction://hlinksldjump"/>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5533" y="3162891"/>
            <a:ext cx="5545865" cy="369510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7">
            <a:hlinkClick r:id="rId7" action="ppaction://hlinksldjump"/>
            <a:extLst>
              <a:ext uri="{FF2B5EF4-FFF2-40B4-BE49-F238E27FC236}">
                <a16:creationId xmlns:a16="http://schemas.microsoft.com/office/drawing/2014/main" id="{74D01A76-DCBA-BBF5-344E-24EB98181AD9}"/>
              </a:ext>
            </a:extLst>
          </p:cNvPr>
          <p:cNvPicPr>
            <a:picLocks noChangeAspect="1"/>
          </p:cNvPicPr>
          <p:nvPr/>
        </p:nvPicPr>
        <p:blipFill>
          <a:blip r:embed="rId8"/>
          <a:stretch>
            <a:fillRect/>
          </a:stretch>
        </p:blipFill>
        <p:spPr>
          <a:xfrm>
            <a:off x="6071397" y="3159131"/>
            <a:ext cx="5339423" cy="3698869"/>
          </a:xfrm>
          <a:prstGeom prst="rect">
            <a:avLst/>
          </a:prstGeom>
        </p:spPr>
      </p:pic>
      <p:sp>
        <p:nvSpPr>
          <p:cNvPr id="11" name="Rectangle 10">
            <a:hlinkClick r:id="rId5" action="ppaction://hlinksldjump"/>
            <a:extLst>
              <a:ext uri="{FF2B5EF4-FFF2-40B4-BE49-F238E27FC236}">
                <a16:creationId xmlns:a16="http://schemas.microsoft.com/office/drawing/2014/main" id="{5C985D1E-FE55-6CDC-AE98-E18BEA1F53B3}"/>
              </a:ext>
            </a:extLst>
          </p:cNvPr>
          <p:cNvSpPr/>
          <p:nvPr/>
        </p:nvSpPr>
        <p:spPr>
          <a:xfrm>
            <a:off x="525533" y="6076951"/>
            <a:ext cx="5545863" cy="781050"/>
          </a:xfrm>
          <a:prstGeom prst="rect">
            <a:avLst/>
          </a:prstGeom>
          <a:solidFill>
            <a:schemeClr val="tx1">
              <a:alpha val="50000"/>
            </a:schemeClr>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r>
              <a:rPr lang="en-US" sz="2800" dirty="0">
                <a:latin typeface="Franklin Gothic Book" panose="020B0503020102020204" pitchFamily="34" charset="0"/>
              </a:rPr>
              <a:t>Cybersecurity</a:t>
            </a:r>
            <a:endParaRPr lang="en-US" dirty="0">
              <a:latin typeface="Franklin Gothic Book" panose="020B0503020102020204" pitchFamily="34" charset="0"/>
            </a:endParaRPr>
          </a:p>
        </p:txBody>
      </p:sp>
      <p:sp>
        <p:nvSpPr>
          <p:cNvPr id="12" name="Rectangle 11">
            <a:hlinkClick r:id="rId7" action="ppaction://hlinksldjump"/>
            <a:extLst>
              <a:ext uri="{FF2B5EF4-FFF2-40B4-BE49-F238E27FC236}">
                <a16:creationId xmlns:a16="http://schemas.microsoft.com/office/drawing/2014/main" id="{5C985D1E-FE55-6CDC-AE98-E18BEA1F53B3}"/>
              </a:ext>
            </a:extLst>
          </p:cNvPr>
          <p:cNvSpPr/>
          <p:nvPr/>
        </p:nvSpPr>
        <p:spPr>
          <a:xfrm>
            <a:off x="6071396" y="6076950"/>
            <a:ext cx="5339424" cy="781049"/>
          </a:xfrm>
          <a:prstGeom prst="rect">
            <a:avLst/>
          </a:prstGeom>
          <a:solidFill>
            <a:schemeClr val="tx1">
              <a:alpha val="50000"/>
            </a:schemeClr>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r>
              <a:rPr lang="en-US" sz="2800" dirty="0">
                <a:latin typeface="Franklin Gothic Book" panose="020B0503020102020204" pitchFamily="34" charset="0"/>
              </a:rPr>
              <a:t>Games Design</a:t>
            </a:r>
            <a:endParaRPr lang="en-US" dirty="0">
              <a:latin typeface="Franklin Gothic Book" panose="020B0503020102020204" pitchFamily="34" charset="0"/>
            </a:endParaRPr>
          </a:p>
        </p:txBody>
      </p:sp>
      <p:sp>
        <p:nvSpPr>
          <p:cNvPr id="9" name="Action Button: Home 20">
            <a:hlinkClick r:id="" action="ppaction://hlinkshowjump?jump=firstslide" highlightClick="1"/>
            <a:extLst>
              <a:ext uri="{FF2B5EF4-FFF2-40B4-BE49-F238E27FC236}">
                <a16:creationId xmlns:a16="http://schemas.microsoft.com/office/drawing/2014/main" id="{60A6FD3F-8DCD-55E5-38EB-E20A0664F2F5}"/>
              </a:ext>
            </a:extLst>
          </p:cNvPr>
          <p:cNvSpPr/>
          <p:nvPr/>
        </p:nvSpPr>
        <p:spPr>
          <a:xfrm>
            <a:off x="9624622" y="124932"/>
            <a:ext cx="779804" cy="738664"/>
          </a:xfrm>
          <a:prstGeom prst="actionButtonHome">
            <a:avLst/>
          </a:prstGeom>
          <a:gradFill>
            <a:gsLst>
              <a:gs pos="0">
                <a:schemeClr val="accent1">
                  <a:lumMod val="5000"/>
                  <a:lumOff val="95000"/>
                </a:schemeClr>
              </a:gs>
              <a:gs pos="51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Isosceles Triangle 16">
            <a:hlinkClick r:id="" action="ppaction://hlinkshowjump?jump=previousslide"/>
            <a:extLst>
              <a:ext uri="{FF2B5EF4-FFF2-40B4-BE49-F238E27FC236}">
                <a16:creationId xmlns:a16="http://schemas.microsoft.com/office/drawing/2014/main" id="{9E78B740-6AFD-60A7-C322-01B0FDC829AB}"/>
              </a:ext>
            </a:extLst>
          </p:cNvPr>
          <p:cNvSpPr/>
          <p:nvPr/>
        </p:nvSpPr>
        <p:spPr>
          <a:xfrm rot="16200000">
            <a:off x="10484663" y="325397"/>
            <a:ext cx="369330" cy="356850"/>
          </a:xfrm>
          <a:prstGeom prst="triangle">
            <a:avLst/>
          </a:prstGeom>
          <a:gradFill>
            <a:gsLst>
              <a:gs pos="0">
                <a:schemeClr val="accent1">
                  <a:lumMod val="5000"/>
                  <a:lumOff val="95000"/>
                </a:schemeClr>
              </a:gs>
              <a:gs pos="52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5329975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75000"/>
              </a:schemeClr>
            </a:gs>
            <a:gs pos="54000">
              <a:srgbClr val="0070C0"/>
            </a:gs>
            <a:gs pos="97000">
              <a:schemeClr val="accent5">
                <a:lumMod val="50000"/>
              </a:schemeClr>
            </a:gs>
          </a:gsLst>
          <a:lin ang="3000000" scaled="0"/>
        </a:gradFill>
        <a:effectLst/>
      </p:bgPr>
    </p:bg>
    <p:spTree>
      <p:nvGrpSpPr>
        <p:cNvPr id="1" name=""/>
        <p:cNvGrpSpPr/>
        <p:nvPr/>
      </p:nvGrpSpPr>
      <p:grpSpPr>
        <a:xfrm>
          <a:off x="0" y="0"/>
          <a:ext cx="0" cy="0"/>
          <a:chOff x="0" y="0"/>
          <a:chExt cx="0" cy="0"/>
        </a:xfrm>
      </p:grpSpPr>
      <p:pic>
        <p:nvPicPr>
          <p:cNvPr id="2" name="Picture 7">
            <a:extLst>
              <a:ext uri="{FF2B5EF4-FFF2-40B4-BE49-F238E27FC236}">
                <a16:creationId xmlns:a16="http://schemas.microsoft.com/office/drawing/2014/main" id="{74D01A76-DCBA-BBF5-344E-24EB98181AD9}"/>
              </a:ext>
            </a:extLst>
          </p:cNvPr>
          <p:cNvPicPr>
            <a:picLocks noChangeAspect="1"/>
          </p:cNvPicPr>
          <p:nvPr/>
        </p:nvPicPr>
        <p:blipFill>
          <a:blip r:embed="rId3"/>
          <a:stretch>
            <a:fillRect/>
          </a:stretch>
        </p:blipFill>
        <p:spPr>
          <a:xfrm>
            <a:off x="1896895" y="0"/>
            <a:ext cx="1347205" cy="933273"/>
          </a:xfrm>
          <a:prstGeom prst="rect">
            <a:avLst/>
          </a:prstGeom>
        </p:spPr>
      </p:pic>
      <p:pic>
        <p:nvPicPr>
          <p:cNvPr id="3" name="Picture 4" descr="BTEC, Apprenticeships and other Further and Higher Education courses | Gloucestershire  Colle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 y="1"/>
            <a:ext cx="1896894" cy="93327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hlinkClick r:id="rId5" action="ppaction://hlinksldjump"/>
            <a:extLst>
              <a:ext uri="{FF2B5EF4-FFF2-40B4-BE49-F238E27FC236}">
                <a16:creationId xmlns:a16="http://schemas.microsoft.com/office/drawing/2014/main" id="{5C985D1E-FE55-6CDC-AE98-E18BEA1F53B3}"/>
              </a:ext>
            </a:extLst>
          </p:cNvPr>
          <p:cNvSpPr/>
          <p:nvPr/>
        </p:nvSpPr>
        <p:spPr>
          <a:xfrm>
            <a:off x="1896896" y="542925"/>
            <a:ext cx="1347204" cy="390348"/>
          </a:xfrm>
          <a:prstGeom prst="rect">
            <a:avLst/>
          </a:prstGeom>
          <a:solidFill>
            <a:schemeClr val="tx1">
              <a:alpha val="50000"/>
            </a:schemeClr>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r>
              <a:rPr lang="en-US" sz="1400" dirty="0">
                <a:latin typeface="Franklin Gothic Book" panose="020B0503020102020204" pitchFamily="34" charset="0"/>
              </a:rPr>
              <a:t>Games Design</a:t>
            </a:r>
            <a:endParaRPr lang="en-US" dirty="0">
              <a:latin typeface="Franklin Gothic Book" panose="020B0503020102020204" pitchFamily="34" charset="0"/>
            </a:endParaRPr>
          </a:p>
        </p:txBody>
      </p:sp>
      <p:sp>
        <p:nvSpPr>
          <p:cNvPr id="5" name="TextBox 4"/>
          <p:cNvSpPr txBox="1"/>
          <p:nvPr/>
        </p:nvSpPr>
        <p:spPr>
          <a:xfrm>
            <a:off x="0" y="1003242"/>
            <a:ext cx="2819399" cy="369332"/>
          </a:xfrm>
          <a:prstGeom prst="rect">
            <a:avLst/>
          </a:prstGeom>
          <a:noFill/>
        </p:spPr>
        <p:txBody>
          <a:bodyPr wrap="square" rtlCol="0">
            <a:spAutoFit/>
          </a:bodyPr>
          <a:lstStyle/>
          <a:p>
            <a:r>
              <a:rPr lang="en-GB" dirty="0">
                <a:solidFill>
                  <a:schemeClr val="bg1"/>
                </a:solidFill>
              </a:rPr>
              <a:t>Welcome to Games Design!</a:t>
            </a:r>
          </a:p>
        </p:txBody>
      </p:sp>
      <p:sp>
        <p:nvSpPr>
          <p:cNvPr id="8" name="TextBox 7">
            <a:extLst>
              <a:ext uri="{FF2B5EF4-FFF2-40B4-BE49-F238E27FC236}">
                <a16:creationId xmlns:a16="http://schemas.microsoft.com/office/drawing/2014/main" id="{A9E5971A-B019-9CE5-E33C-5B7918A3A620}"/>
              </a:ext>
            </a:extLst>
          </p:cNvPr>
          <p:cNvSpPr txBox="1"/>
          <p:nvPr/>
        </p:nvSpPr>
        <p:spPr>
          <a:xfrm>
            <a:off x="1" y="1380241"/>
            <a:ext cx="12191999" cy="3139321"/>
          </a:xfrm>
          <a:prstGeom prst="rect">
            <a:avLst/>
          </a:prstGeom>
          <a:noFill/>
        </p:spPr>
        <p:txBody>
          <a:bodyPr wrap="square" lIns="91440" tIns="45720" rIns="91440" bIns="45720" rtlCol="0" anchor="t">
            <a:spAutoFit/>
          </a:bodyPr>
          <a:lstStyle/>
          <a:p>
            <a:r>
              <a:rPr lang="en-GB" dirty="0">
                <a:solidFill>
                  <a:schemeClr val="bg1"/>
                </a:solidFill>
                <a:ea typeface="Calibri"/>
                <a:cs typeface="Calibri"/>
              </a:rPr>
              <a:t>Games Design is a Level 3 course that teaches you skills to make and design video games </a:t>
            </a:r>
          </a:p>
          <a:p>
            <a:endParaRPr lang="en-GB" dirty="0">
              <a:solidFill>
                <a:schemeClr val="bg1"/>
              </a:solidFill>
            </a:endParaRPr>
          </a:p>
          <a:p>
            <a:r>
              <a:rPr lang="en-GB" dirty="0">
                <a:solidFill>
                  <a:schemeClr val="bg1"/>
                </a:solidFill>
              </a:rPr>
              <a:t>You’ll be learning about:</a:t>
            </a:r>
            <a:endParaRPr lang="en-GB" dirty="0">
              <a:solidFill>
                <a:schemeClr val="bg1"/>
              </a:solidFill>
              <a:ea typeface="Calibri"/>
              <a:cs typeface="Calibri"/>
            </a:endParaRPr>
          </a:p>
          <a:p>
            <a:pPr marL="285750" indent="-285750">
              <a:buFont typeface="Arial" panose="020B0604020202020204" pitchFamily="34" charset="0"/>
              <a:buChar char="•"/>
            </a:pPr>
            <a:r>
              <a:rPr lang="en-GB" dirty="0">
                <a:solidFill>
                  <a:schemeClr val="bg1"/>
                </a:solidFill>
              </a:rPr>
              <a:t>Key skills that are technical and professional that’ll open paths into higher education and creative industries.</a:t>
            </a:r>
          </a:p>
          <a:p>
            <a:pPr marL="285750" indent="-285750">
              <a:buFont typeface="Arial" panose="020B0604020202020204" pitchFamily="34" charset="0"/>
              <a:buChar char="•"/>
            </a:pPr>
            <a:r>
              <a:rPr lang="en-GB" dirty="0">
                <a:solidFill>
                  <a:schemeClr val="bg1"/>
                </a:solidFill>
              </a:rPr>
              <a:t>How to make a video game on game engines such as Unreal Engine.</a:t>
            </a:r>
          </a:p>
          <a:p>
            <a:pPr marL="285750" indent="-285750">
              <a:buFont typeface="Arial" panose="020B0604020202020204" pitchFamily="34" charset="0"/>
              <a:buChar char="•"/>
            </a:pPr>
            <a:r>
              <a:rPr lang="en-GB" dirty="0">
                <a:solidFill>
                  <a:schemeClr val="bg1"/>
                </a:solidFill>
              </a:rPr>
              <a:t>Design and model characters and assets on software such as Blender and Photoshop.</a:t>
            </a:r>
          </a:p>
          <a:p>
            <a:pPr marL="285750" indent="-285750">
              <a:buFont typeface="Arial" panose="020B0604020202020204" pitchFamily="34" charset="0"/>
              <a:buChar char="•"/>
            </a:pPr>
            <a:endParaRPr lang="en-GB" dirty="0">
              <a:solidFill>
                <a:schemeClr val="bg1"/>
              </a:solidFill>
            </a:endParaRPr>
          </a:p>
          <a:p>
            <a:r>
              <a:rPr lang="en-GB" dirty="0">
                <a:solidFill>
                  <a:schemeClr val="bg1"/>
                </a:solidFill>
              </a:rPr>
              <a:t>You’ll also be focusing on using software mentioned above to develop skills such as scripting, story making, making animations in 2D and 3D.</a:t>
            </a:r>
          </a:p>
          <a:p>
            <a:endParaRPr lang="en-GB" dirty="0">
              <a:solidFill>
                <a:schemeClr val="bg1"/>
              </a:solidFill>
              <a:ea typeface="Calibri"/>
              <a:cs typeface="Calibri"/>
            </a:endParaRPr>
          </a:p>
          <a:p>
            <a:endParaRPr lang="en-GB" dirty="0">
              <a:solidFill>
                <a:schemeClr val="bg1"/>
              </a:solidFill>
              <a:ea typeface="Calibri"/>
              <a:cs typeface="Calibri"/>
            </a:endParaRPr>
          </a:p>
        </p:txBody>
      </p:sp>
      <p:pic>
        <p:nvPicPr>
          <p:cNvPr id="3074" name="Picture 2" descr="Video Game Design &amp; Development | Software &amp; Tools | Autodesk"/>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0" y="4064001"/>
            <a:ext cx="4967110" cy="2794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UCF Threepeats as World's Best Graduate Game Design Program | University of  Central Florida News"/>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982615" y="4064001"/>
            <a:ext cx="4190998" cy="2793999"/>
          </a:xfrm>
          <a:prstGeom prst="rect">
            <a:avLst/>
          </a:prstGeom>
          <a:noFill/>
          <a:extLst>
            <a:ext uri="{909E8E84-426E-40DD-AFC4-6F175D3DCCD1}">
              <a14:hiddenFill xmlns:a14="http://schemas.microsoft.com/office/drawing/2010/main">
                <a:solidFill>
                  <a:srgbClr val="FFFFFF"/>
                </a:solidFill>
              </a14:hiddenFill>
            </a:ext>
          </a:extLst>
        </p:spPr>
      </p:pic>
      <p:sp>
        <p:nvSpPr>
          <p:cNvPr id="6" name="Action Button: Home 20">
            <a:hlinkClick r:id="" action="ppaction://hlinkshowjump?jump=firstslide" highlightClick="1"/>
            <a:extLst>
              <a:ext uri="{FF2B5EF4-FFF2-40B4-BE49-F238E27FC236}">
                <a16:creationId xmlns:a16="http://schemas.microsoft.com/office/drawing/2014/main" id="{700921E0-A8F6-B122-C008-055C5D475279}"/>
              </a:ext>
            </a:extLst>
          </p:cNvPr>
          <p:cNvSpPr/>
          <p:nvPr/>
        </p:nvSpPr>
        <p:spPr>
          <a:xfrm>
            <a:off x="10418193" y="368767"/>
            <a:ext cx="779804" cy="738664"/>
          </a:xfrm>
          <a:prstGeom prst="actionButtonHome">
            <a:avLst/>
          </a:prstGeom>
          <a:gradFill>
            <a:gsLst>
              <a:gs pos="0">
                <a:schemeClr val="accent1">
                  <a:lumMod val="5000"/>
                  <a:lumOff val="95000"/>
                </a:schemeClr>
              </a:gs>
              <a:gs pos="51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7869567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27000">
              <a:srgbClr val="3FA9D3"/>
            </a:gs>
            <a:gs pos="69000">
              <a:srgbClr val="3FA9D3"/>
            </a:gs>
            <a:gs pos="49000">
              <a:srgbClr val="20BAF8"/>
            </a:gs>
            <a:gs pos="0">
              <a:srgbClr val="65787F"/>
            </a:gs>
            <a:gs pos="100000">
              <a:srgbClr val="65787F"/>
            </a:gs>
          </a:gsLst>
          <a:lin ang="3000000" scaled="0"/>
          <a:tileRect/>
        </a:gradFill>
        <a:effectLst/>
      </p:bgPr>
    </p:bg>
    <p:spTree>
      <p:nvGrpSpPr>
        <p:cNvPr id="1" name=""/>
        <p:cNvGrpSpPr/>
        <p:nvPr/>
      </p:nvGrpSpPr>
      <p:grpSpPr>
        <a:xfrm>
          <a:off x="0" y="0"/>
          <a:ext cx="0" cy="0"/>
          <a:chOff x="0" y="0"/>
          <a:chExt cx="0" cy="0"/>
        </a:xfrm>
      </p:grpSpPr>
      <p:pic>
        <p:nvPicPr>
          <p:cNvPr id="3" name="Picture 2" descr="A look inside Gloucestershire College's brand new high-tech IT training  facilities | Gloucestershire Colle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96895" y="0"/>
            <a:ext cx="1400718" cy="93327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hlinkClick r:id="rId3" action="ppaction://hlinksldjump"/>
            <a:extLst>
              <a:ext uri="{FF2B5EF4-FFF2-40B4-BE49-F238E27FC236}">
                <a16:creationId xmlns:a16="http://schemas.microsoft.com/office/drawing/2014/main" id="{5C985D1E-FE55-6CDC-AE98-E18BEA1F53B3}"/>
              </a:ext>
            </a:extLst>
          </p:cNvPr>
          <p:cNvSpPr/>
          <p:nvPr/>
        </p:nvSpPr>
        <p:spPr>
          <a:xfrm>
            <a:off x="1896896" y="542925"/>
            <a:ext cx="1400717" cy="390348"/>
          </a:xfrm>
          <a:prstGeom prst="rect">
            <a:avLst/>
          </a:prstGeom>
          <a:solidFill>
            <a:schemeClr val="tx1">
              <a:alpha val="50000"/>
            </a:schemeClr>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r>
              <a:rPr lang="en-US" sz="1400" dirty="0">
                <a:latin typeface="Franklin Gothic Book" panose="020B0503020102020204" pitchFamily="34" charset="0"/>
              </a:rPr>
              <a:t>Cybersecurity</a:t>
            </a:r>
            <a:endParaRPr lang="en-US" dirty="0">
              <a:latin typeface="Franklin Gothic Book" panose="020B0503020102020204" pitchFamily="34" charset="0"/>
            </a:endParaRPr>
          </a:p>
        </p:txBody>
      </p:sp>
      <p:pic>
        <p:nvPicPr>
          <p:cNvPr id="7" name="Picture 4" descr="BTEC, Apprenticeships and other Further and Higher Education courses | Gloucestershire  Colle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 y="1"/>
            <a:ext cx="1896894" cy="93327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0" y="1003242"/>
            <a:ext cx="2819399" cy="369332"/>
          </a:xfrm>
          <a:prstGeom prst="rect">
            <a:avLst/>
          </a:prstGeom>
          <a:noFill/>
        </p:spPr>
        <p:txBody>
          <a:bodyPr wrap="square" rtlCol="0">
            <a:spAutoFit/>
          </a:bodyPr>
          <a:lstStyle/>
          <a:p>
            <a:r>
              <a:rPr lang="en-GB" dirty="0">
                <a:solidFill>
                  <a:schemeClr val="bg1"/>
                </a:solidFill>
              </a:rPr>
              <a:t>Welcome to Cybersecurity!</a:t>
            </a:r>
          </a:p>
        </p:txBody>
      </p:sp>
      <p:sp>
        <p:nvSpPr>
          <p:cNvPr id="6" name="TextBox 5">
            <a:extLst>
              <a:ext uri="{FF2B5EF4-FFF2-40B4-BE49-F238E27FC236}">
                <a16:creationId xmlns:a16="http://schemas.microsoft.com/office/drawing/2014/main" id="{0ACDDF9D-299D-3475-0114-D0BD245E875C}"/>
              </a:ext>
            </a:extLst>
          </p:cNvPr>
          <p:cNvSpPr txBox="1"/>
          <p:nvPr/>
        </p:nvSpPr>
        <p:spPr>
          <a:xfrm>
            <a:off x="1" y="1380241"/>
            <a:ext cx="12191999" cy="369332"/>
          </a:xfrm>
          <a:prstGeom prst="rect">
            <a:avLst/>
          </a:prstGeom>
          <a:noFill/>
        </p:spPr>
        <p:txBody>
          <a:bodyPr wrap="square" lIns="91440" tIns="45720" rIns="91440" bIns="45720" rtlCol="0" anchor="t">
            <a:spAutoFit/>
          </a:bodyPr>
          <a:lstStyle/>
          <a:p>
            <a:endParaRPr lang="en-GB" dirty="0">
              <a:solidFill>
                <a:schemeClr val="bg1"/>
              </a:solidFill>
              <a:ea typeface="Calibri"/>
              <a:cs typeface="Calibri"/>
            </a:endParaRPr>
          </a:p>
        </p:txBody>
      </p:sp>
      <p:sp>
        <p:nvSpPr>
          <p:cNvPr id="13" name="TextBox 12">
            <a:extLst>
              <a:ext uri="{FF2B5EF4-FFF2-40B4-BE49-F238E27FC236}">
                <a16:creationId xmlns:a16="http://schemas.microsoft.com/office/drawing/2014/main" id="{88BCE8DC-5854-8D5C-9FE0-DF38CA922CF9}"/>
              </a:ext>
            </a:extLst>
          </p:cNvPr>
          <p:cNvSpPr txBox="1"/>
          <p:nvPr/>
        </p:nvSpPr>
        <p:spPr>
          <a:xfrm>
            <a:off x="1" y="1380241"/>
            <a:ext cx="12191999" cy="923330"/>
          </a:xfrm>
          <a:prstGeom prst="rect">
            <a:avLst/>
          </a:prstGeom>
          <a:noFill/>
        </p:spPr>
        <p:txBody>
          <a:bodyPr wrap="square" lIns="91440" tIns="45720" rIns="91440" bIns="45720" rtlCol="0" anchor="t">
            <a:spAutoFit/>
          </a:bodyPr>
          <a:lstStyle/>
          <a:p>
            <a:r>
              <a:rPr lang="en-GB" dirty="0">
                <a:solidFill>
                  <a:schemeClr val="bg1"/>
                </a:solidFill>
                <a:ea typeface="Calibri"/>
                <a:cs typeface="Calibri"/>
              </a:rPr>
              <a:t>Cybersecurity is a Level 3 course that introduces you to a variety of essential computing skills, software and specialised units like exploring cryptography and cryptanalysis, IT audit and legislative frameworks, data crime like phishing, viruses, organised crime, fraud and hacking. </a:t>
            </a:r>
          </a:p>
        </p:txBody>
      </p:sp>
      <p:pic>
        <p:nvPicPr>
          <p:cNvPr id="2050" name="Picture 2" descr="Gloucestershire College announces new Academic Sponsorship of pioneering  cyber group CyNam | Gloucestershire Colleg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 y="4014063"/>
            <a:ext cx="4165600" cy="2843937"/>
          </a:xfrm>
          <a:prstGeom prst="rect">
            <a:avLst/>
          </a:prstGeom>
          <a:noFill/>
          <a:extLst>
            <a:ext uri="{909E8E84-426E-40DD-AFC4-6F175D3DCCD1}">
              <a14:hiddenFill xmlns:a14="http://schemas.microsoft.com/office/drawing/2010/main">
                <a:solidFill>
                  <a:srgbClr val="FFFFFF"/>
                </a:solidFill>
              </a14:hiddenFill>
            </a:ext>
          </a:extLst>
        </p:spPr>
      </p:pic>
      <p:sp>
        <p:nvSpPr>
          <p:cNvPr id="2" name="Action Button: Home 20">
            <a:hlinkClick r:id="" action="ppaction://hlinkshowjump?jump=firstslide" highlightClick="1"/>
            <a:extLst>
              <a:ext uri="{FF2B5EF4-FFF2-40B4-BE49-F238E27FC236}">
                <a16:creationId xmlns:a16="http://schemas.microsoft.com/office/drawing/2014/main" id="{B4A499B1-6808-2E52-13F3-3B29C3924FFC}"/>
              </a:ext>
            </a:extLst>
          </p:cNvPr>
          <p:cNvSpPr/>
          <p:nvPr/>
        </p:nvSpPr>
        <p:spPr>
          <a:xfrm>
            <a:off x="10415929" y="368767"/>
            <a:ext cx="779804" cy="738664"/>
          </a:xfrm>
          <a:prstGeom prst="actionButtonHome">
            <a:avLst/>
          </a:prstGeom>
          <a:gradFill>
            <a:gsLst>
              <a:gs pos="0">
                <a:schemeClr val="accent1">
                  <a:lumMod val="5000"/>
                  <a:lumOff val="95000"/>
                </a:schemeClr>
              </a:gs>
              <a:gs pos="51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6" name="Picture 2" descr="A look inside Gloucestershire College's brand new high-tech IT training  facilities | Gloucestershire College">
            <a:extLst>
              <a:ext uri="{FF2B5EF4-FFF2-40B4-BE49-F238E27FC236}">
                <a16:creationId xmlns:a16="http://schemas.microsoft.com/office/drawing/2014/main" id="{F91B25E3-A758-6E8E-C8E4-32B4FF3C216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23461" y="4014062"/>
            <a:ext cx="4268539" cy="28439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606119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31945770D5B12438DEF12D607DE3024" ma:contentTypeVersion="15" ma:contentTypeDescription="Create a new document." ma:contentTypeScope="" ma:versionID="e0cf8cdcc8a5647d456000925d4090ab">
  <xsd:schema xmlns:xsd="http://www.w3.org/2001/XMLSchema" xmlns:xs="http://www.w3.org/2001/XMLSchema" xmlns:p="http://schemas.microsoft.com/office/2006/metadata/properties" xmlns:ns3="a78e3164-8f66-4712-82c9-b57de0c2bc46" xmlns:ns4="b6d170ee-c63a-426e-9e05-a2429c20f039" targetNamespace="http://schemas.microsoft.com/office/2006/metadata/properties" ma:root="true" ma:fieldsID="7182a27d2403e1b60b6b7ced379e6d77" ns3:_="" ns4:_="">
    <xsd:import namespace="a78e3164-8f66-4712-82c9-b57de0c2bc46"/>
    <xsd:import namespace="b6d170ee-c63a-426e-9e05-a2429c20f039"/>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SearchProperties" minOccurs="0"/>
                <xsd:element ref="ns3:_activity" minOccurs="0"/>
                <xsd:element ref="ns3:MediaLengthInSeconds" minOccurs="0"/>
                <xsd:element ref="ns3:MediaServiceDateTaken" minOccurs="0"/>
                <xsd:element ref="ns3:MediaServiceObjectDetectorVersion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8e3164-8f66-4712-82c9-b57de0c2bc4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_activity" ma:index="18" nillable="true" ma:displayName="_activity" ma:hidden="true" ma:internalName="_activity">
      <xsd:simpleType>
        <xsd:restriction base="dms:Note"/>
      </xsd:simpleType>
    </xsd:element>
    <xsd:element name="MediaLengthInSeconds" ma:index="19" nillable="true" ma:displayName="MediaLengthInSeconds" ma:hidden="true" ma:internalName="MediaLengthInSeconds" ma:readOnly="true">
      <xsd:simpleType>
        <xsd:restriction base="dms:Unknown"/>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6d170ee-c63a-426e-9e05-a2429c20f03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a78e3164-8f66-4712-82c9-b57de0c2bc46" xsi:nil="true"/>
  </documentManagement>
</p:properties>
</file>

<file path=customXml/itemProps1.xml><?xml version="1.0" encoding="utf-8"?>
<ds:datastoreItem xmlns:ds="http://schemas.openxmlformats.org/officeDocument/2006/customXml" ds:itemID="{B285F153-C2FF-4333-B253-F5E2B7FE1AD4}">
  <ds:schemaRefs>
    <ds:schemaRef ds:uri="http://schemas.microsoft.com/sharepoint/v3/contenttype/forms"/>
  </ds:schemaRefs>
</ds:datastoreItem>
</file>

<file path=customXml/itemProps2.xml><?xml version="1.0" encoding="utf-8"?>
<ds:datastoreItem xmlns:ds="http://schemas.openxmlformats.org/officeDocument/2006/customXml" ds:itemID="{C6DA8705-E79D-4EF2-9628-908A266B18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78e3164-8f66-4712-82c9-b57de0c2bc46"/>
    <ds:schemaRef ds:uri="b6d170ee-c63a-426e-9e05-a2429c20f03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35BDAF6-3809-4BCB-8425-0469F7FB04DE}">
  <ds:schemaRefs>
    <ds:schemaRef ds:uri="http://schemas.microsoft.com/office/2006/documentManagement/types"/>
    <ds:schemaRef ds:uri="http://www.w3.org/XML/1998/namespace"/>
    <ds:schemaRef ds:uri="http://purl.org/dc/elements/1.1/"/>
    <ds:schemaRef ds:uri="a78e3164-8f66-4712-82c9-b57de0c2bc46"/>
    <ds:schemaRef ds:uri="http://schemas.microsoft.com/office/2006/metadata/properties"/>
    <ds:schemaRef ds:uri="http://purl.org/dc/terms/"/>
    <ds:schemaRef ds:uri="http://schemas.microsoft.com/office/infopath/2007/PartnerControls"/>
    <ds:schemaRef ds:uri="http://schemas.openxmlformats.org/package/2006/metadata/core-properties"/>
    <ds:schemaRef ds:uri="b6d170ee-c63a-426e-9e05-a2429c20f039"/>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666</TotalTime>
  <Words>709</Words>
  <Application>Microsoft Office PowerPoint</Application>
  <PresentationFormat>Widescreen</PresentationFormat>
  <Paragraphs>64</Paragraphs>
  <Slides>9</Slides>
  <Notes>2</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Franklin Gothic Book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Joshua Kear</dc:creator>
  <cp:lastModifiedBy>Josh Kear (5248971)</cp:lastModifiedBy>
  <cp:revision>109</cp:revision>
  <dcterms:created xsi:type="dcterms:W3CDTF">2023-05-12T14:05:25Z</dcterms:created>
  <dcterms:modified xsi:type="dcterms:W3CDTF">2023-05-22T16:32:37Z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0x010100F31945770D5B12438DEF12D607DE3024</vt:lpwstr>
  </property>
</Properties>
</file>